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91" r:id="rId3"/>
    <p:sldId id="300" r:id="rId4"/>
    <p:sldId id="301" r:id="rId5"/>
    <p:sldId id="302" r:id="rId6"/>
    <p:sldId id="296" r:id="rId7"/>
    <p:sldId id="258" r:id="rId8"/>
    <p:sldId id="259" r:id="rId9"/>
    <p:sldId id="260" r:id="rId10"/>
    <p:sldId id="278" r:id="rId11"/>
    <p:sldId id="292" r:id="rId12"/>
    <p:sldId id="293" r:id="rId13"/>
    <p:sldId id="274" r:id="rId14"/>
    <p:sldId id="275" r:id="rId15"/>
    <p:sldId id="276" r:id="rId16"/>
    <p:sldId id="277" r:id="rId17"/>
    <p:sldId id="273" r:id="rId18"/>
    <p:sldId id="265" r:id="rId19"/>
    <p:sldId id="266" r:id="rId20"/>
    <p:sldId id="271" r:id="rId21"/>
    <p:sldId id="279" r:id="rId22"/>
    <p:sldId id="289" r:id="rId23"/>
    <p:sldId id="290" r:id="rId24"/>
    <p:sldId id="294" r:id="rId25"/>
    <p:sldId id="297" r:id="rId26"/>
    <p:sldId id="298" r:id="rId27"/>
    <p:sldId id="299" r:id="rId28"/>
    <p:sldId id="284" r:id="rId29"/>
    <p:sldId id="286" r:id="rId30"/>
    <p:sldId id="285" r:id="rId31"/>
    <p:sldId id="287" r:id="rId32"/>
    <p:sldId id="288" r:id="rId33"/>
    <p:sldId id="280" r:id="rId34"/>
    <p:sldId id="282" r:id="rId35"/>
    <p:sldId id="283" r:id="rId36"/>
    <p:sldId id="281" r:id="rId37"/>
    <p:sldId id="272" r:id="rId3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25" d="100"/>
          <a:sy n="125" d="100"/>
        </p:scale>
        <p:origin x="768" y="8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5CEAA-838C-4B89-B6FA-A50BB2E4F558}" type="datetimeFigureOut">
              <a:rPr lang="id-ID" smtClean="0"/>
              <a:t>22/05/2024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75EA4-2CFD-4A17-9989-4E2E497AF1A7}" type="slidenum">
              <a:rPr lang="id-ID" smtClean="0"/>
              <a:t>‹#›</a:t>
            </a:fld>
            <a:endParaRPr lang="id-ID"/>
          </a:p>
        </p:txBody>
      </p:sp>
    </p:spTree>
    <p:extLst>
      <p:ext uri="{BB962C8B-B14F-4D97-AF65-F5344CB8AC3E}">
        <p14:creationId xmlns:p14="http://schemas.microsoft.com/office/powerpoint/2010/main" val="4281710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4819650" cy="6858000"/>
          </a:xfrm>
        </p:spPr>
        <p:txBody>
          <a:bodyPr/>
          <a:lstStyle/>
          <a:p>
            <a:endParaRPr lang="id-ID"/>
          </a:p>
        </p:txBody>
      </p:sp>
    </p:spTree>
    <p:extLst>
      <p:ext uri="{BB962C8B-B14F-4D97-AF65-F5344CB8AC3E}">
        <p14:creationId xmlns:p14="http://schemas.microsoft.com/office/powerpoint/2010/main" val="3108844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3028950"/>
          </a:xfrm>
        </p:spPr>
        <p:txBody>
          <a:bodyPr/>
          <a:lstStyle/>
          <a:p>
            <a:endParaRPr lang="id-ID"/>
          </a:p>
        </p:txBody>
      </p:sp>
    </p:spTree>
    <p:extLst>
      <p:ext uri="{BB962C8B-B14F-4D97-AF65-F5344CB8AC3E}">
        <p14:creationId xmlns:p14="http://schemas.microsoft.com/office/powerpoint/2010/main" val="3211403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2844800"/>
          </a:xfrm>
        </p:spPr>
        <p:txBody>
          <a:bodyPr/>
          <a:lstStyle/>
          <a:p>
            <a:endParaRPr lang="id-ID"/>
          </a:p>
        </p:txBody>
      </p:sp>
    </p:spTree>
    <p:extLst>
      <p:ext uri="{BB962C8B-B14F-4D97-AF65-F5344CB8AC3E}">
        <p14:creationId xmlns:p14="http://schemas.microsoft.com/office/powerpoint/2010/main" val="606332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5727700" cy="6858000"/>
          </a:xfrm>
        </p:spPr>
        <p:txBody>
          <a:bodyPr/>
          <a:lstStyle/>
          <a:p>
            <a:endParaRPr lang="id-ID"/>
          </a:p>
        </p:txBody>
      </p:sp>
    </p:spTree>
    <p:extLst>
      <p:ext uri="{BB962C8B-B14F-4D97-AF65-F5344CB8AC3E}">
        <p14:creationId xmlns:p14="http://schemas.microsoft.com/office/powerpoint/2010/main" val="3520760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3403600"/>
            <a:ext cx="12192000" cy="3454400"/>
          </a:xfrm>
        </p:spPr>
        <p:txBody>
          <a:bodyPr/>
          <a:lstStyle/>
          <a:p>
            <a:endParaRPr lang="id-ID"/>
          </a:p>
        </p:txBody>
      </p:sp>
    </p:spTree>
    <p:extLst>
      <p:ext uri="{BB962C8B-B14F-4D97-AF65-F5344CB8AC3E}">
        <p14:creationId xmlns:p14="http://schemas.microsoft.com/office/powerpoint/2010/main" val="3455281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227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3352800"/>
          </a:xfrm>
        </p:spPr>
        <p:txBody>
          <a:bodyPr/>
          <a:lstStyle/>
          <a:p>
            <a:endParaRPr lang="id-ID"/>
          </a:p>
        </p:txBody>
      </p:sp>
    </p:spTree>
    <p:extLst>
      <p:ext uri="{BB962C8B-B14F-4D97-AF65-F5344CB8AC3E}">
        <p14:creationId xmlns:p14="http://schemas.microsoft.com/office/powerpoint/2010/main" val="37975890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117600" y="1536700"/>
            <a:ext cx="6159500" cy="4521200"/>
          </a:xfrm>
        </p:spPr>
        <p:txBody>
          <a:bodyPr/>
          <a:lstStyle/>
          <a:p>
            <a:endParaRPr lang="id-ID"/>
          </a:p>
        </p:txBody>
      </p:sp>
    </p:spTree>
    <p:extLst>
      <p:ext uri="{BB962C8B-B14F-4D97-AF65-F5344CB8AC3E}">
        <p14:creationId xmlns:p14="http://schemas.microsoft.com/office/powerpoint/2010/main" val="28823338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585207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1152525"/>
            <a:ext cx="12192000" cy="2286000"/>
          </a:xfrm>
        </p:spPr>
        <p:txBody>
          <a:bodyPr/>
          <a:lstStyle/>
          <a:p>
            <a:endParaRPr lang="id-ID" dirty="0"/>
          </a:p>
        </p:txBody>
      </p:sp>
    </p:spTree>
    <p:extLst>
      <p:ext uri="{BB962C8B-B14F-4D97-AF65-F5344CB8AC3E}">
        <p14:creationId xmlns:p14="http://schemas.microsoft.com/office/powerpoint/2010/main" val="3254800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968375" y="1004978"/>
            <a:ext cx="2609850" cy="2387420"/>
          </a:xfrm>
        </p:spPr>
        <p:txBody>
          <a:bodyPr/>
          <a:lstStyle/>
          <a:p>
            <a:endParaRPr lang="id-ID"/>
          </a:p>
        </p:txBody>
      </p:sp>
      <p:sp>
        <p:nvSpPr>
          <p:cNvPr id="7" name="Picture Placeholder 6"/>
          <p:cNvSpPr>
            <a:spLocks noGrp="1"/>
          </p:cNvSpPr>
          <p:nvPr>
            <p:ph type="pic" sz="quarter" idx="11"/>
          </p:nvPr>
        </p:nvSpPr>
        <p:spPr>
          <a:xfrm>
            <a:off x="3667125" y="1004978"/>
            <a:ext cx="2609850" cy="2387420"/>
          </a:xfrm>
        </p:spPr>
        <p:txBody>
          <a:bodyPr/>
          <a:lstStyle/>
          <a:p>
            <a:endParaRPr lang="id-ID"/>
          </a:p>
        </p:txBody>
      </p:sp>
      <p:sp>
        <p:nvSpPr>
          <p:cNvPr id="8" name="Picture Placeholder 6"/>
          <p:cNvSpPr>
            <a:spLocks noGrp="1"/>
          </p:cNvSpPr>
          <p:nvPr>
            <p:ph type="pic" sz="quarter" idx="12"/>
          </p:nvPr>
        </p:nvSpPr>
        <p:spPr>
          <a:xfrm>
            <a:off x="968375" y="3465603"/>
            <a:ext cx="2609850" cy="2387420"/>
          </a:xfrm>
        </p:spPr>
        <p:txBody>
          <a:bodyPr/>
          <a:lstStyle/>
          <a:p>
            <a:endParaRPr lang="id-ID"/>
          </a:p>
        </p:txBody>
      </p:sp>
      <p:sp>
        <p:nvSpPr>
          <p:cNvPr id="9" name="Picture Placeholder 6"/>
          <p:cNvSpPr>
            <a:spLocks noGrp="1"/>
          </p:cNvSpPr>
          <p:nvPr>
            <p:ph type="pic" sz="quarter" idx="13"/>
          </p:nvPr>
        </p:nvSpPr>
        <p:spPr>
          <a:xfrm>
            <a:off x="3667125" y="3465603"/>
            <a:ext cx="2609850" cy="2387420"/>
          </a:xfrm>
        </p:spPr>
        <p:txBody>
          <a:bodyPr/>
          <a:lstStyle/>
          <a:p>
            <a:endParaRPr lang="id-ID"/>
          </a:p>
        </p:txBody>
      </p:sp>
    </p:spTree>
    <p:extLst>
      <p:ext uri="{BB962C8B-B14F-4D97-AF65-F5344CB8AC3E}">
        <p14:creationId xmlns:p14="http://schemas.microsoft.com/office/powerpoint/2010/main" val="21474389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p:spPr>
        <p:txBody>
          <a:bodyPr/>
          <a:lstStyle/>
          <a:p>
            <a:endParaRPr lang="id-ID"/>
          </a:p>
        </p:txBody>
      </p:sp>
    </p:spTree>
    <p:extLst>
      <p:ext uri="{BB962C8B-B14F-4D97-AF65-F5344CB8AC3E}">
        <p14:creationId xmlns:p14="http://schemas.microsoft.com/office/powerpoint/2010/main" val="3274304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pic>
        <p:nvPicPr>
          <p:cNvPr id="3" name="Picture 2" descr="iPhone6_mockup_front_white.png"/>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3761428" y="328805"/>
            <a:ext cx="3907143" cy="6111489"/>
          </a:xfrm>
          <a:prstGeom prst="rect">
            <a:avLst/>
          </a:prstGeom>
        </p:spPr>
      </p:pic>
      <p:sp>
        <p:nvSpPr>
          <p:cNvPr id="7" name="Picture Placeholder 6"/>
          <p:cNvSpPr>
            <a:spLocks noGrp="1"/>
          </p:cNvSpPr>
          <p:nvPr>
            <p:ph type="pic" sz="quarter" idx="10"/>
          </p:nvPr>
        </p:nvSpPr>
        <p:spPr>
          <a:xfrm>
            <a:off x="4536280" y="1310640"/>
            <a:ext cx="2319339" cy="4132898"/>
          </a:xfrm>
        </p:spPr>
        <p:txBody>
          <a:bodyPr/>
          <a:lstStyle/>
          <a:p>
            <a:endParaRPr lang="id-ID"/>
          </a:p>
        </p:txBody>
      </p:sp>
    </p:spTree>
    <p:extLst>
      <p:ext uri="{BB962C8B-B14F-4D97-AF65-F5344CB8AC3E}">
        <p14:creationId xmlns:p14="http://schemas.microsoft.com/office/powerpoint/2010/main" val="3569500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grpSp>
        <p:nvGrpSpPr>
          <p:cNvPr id="3" name="Group 2"/>
          <p:cNvGrpSpPr/>
          <p:nvPr userDrawn="1"/>
        </p:nvGrpSpPr>
        <p:grpSpPr>
          <a:xfrm>
            <a:off x="781051" y="1760983"/>
            <a:ext cx="6302872" cy="3559843"/>
            <a:chOff x="1154113" y="2038815"/>
            <a:chExt cx="4040774" cy="2215331"/>
          </a:xfrm>
        </p:grpSpPr>
        <p:pic>
          <p:nvPicPr>
            <p:cNvPr id="4"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4113" y="2038815"/>
              <a:ext cx="4040774" cy="221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739900" y="2178050"/>
              <a:ext cx="2851150" cy="1797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 name="Picture Placeholder 6"/>
          <p:cNvSpPr>
            <a:spLocks noGrp="1"/>
          </p:cNvSpPr>
          <p:nvPr>
            <p:ph type="pic" sz="quarter" idx="11"/>
          </p:nvPr>
        </p:nvSpPr>
        <p:spPr>
          <a:xfrm>
            <a:off x="1694772" y="1984721"/>
            <a:ext cx="4447275" cy="2887702"/>
          </a:xfrm>
        </p:spPr>
        <p:txBody>
          <a:bodyPr/>
          <a:lstStyle/>
          <a:p>
            <a:endParaRPr lang="id-ID"/>
          </a:p>
        </p:txBody>
      </p:sp>
    </p:spTree>
    <p:extLst>
      <p:ext uri="{BB962C8B-B14F-4D97-AF65-F5344CB8AC3E}">
        <p14:creationId xmlns:p14="http://schemas.microsoft.com/office/powerpoint/2010/main" val="3319031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pic>
        <p:nvPicPr>
          <p:cNvPr id="325" name="Picture 324" descr="iPhone6_mockup_front_blac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75430" y="552451"/>
            <a:ext cx="3217592" cy="5762624"/>
          </a:xfrm>
          <a:prstGeom prst="rect">
            <a:avLst/>
          </a:prstGeom>
        </p:spPr>
      </p:pic>
      <p:sp>
        <p:nvSpPr>
          <p:cNvPr id="8" name="Picture Placeholder 7"/>
          <p:cNvSpPr>
            <a:spLocks noGrp="1"/>
          </p:cNvSpPr>
          <p:nvPr>
            <p:ph type="pic" sz="quarter" idx="10"/>
          </p:nvPr>
        </p:nvSpPr>
        <p:spPr>
          <a:xfrm>
            <a:off x="4673600" y="1524000"/>
            <a:ext cx="2095500" cy="3784600"/>
          </a:xfrm>
        </p:spPr>
        <p:txBody>
          <a:bodyPr/>
          <a:lstStyle/>
          <a:p>
            <a:endParaRPr lang="id-ID"/>
          </a:p>
        </p:txBody>
      </p:sp>
    </p:spTree>
    <p:extLst>
      <p:ext uri="{BB962C8B-B14F-4D97-AF65-F5344CB8AC3E}">
        <p14:creationId xmlns:p14="http://schemas.microsoft.com/office/powerpoint/2010/main" val="3793552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grpSp>
        <p:nvGrpSpPr>
          <p:cNvPr id="3" name="Group 2"/>
          <p:cNvGrpSpPr/>
          <p:nvPr userDrawn="1"/>
        </p:nvGrpSpPr>
        <p:grpSpPr>
          <a:xfrm>
            <a:off x="-2088243" y="1663656"/>
            <a:ext cx="8157756" cy="4529182"/>
            <a:chOff x="1154113" y="2038815"/>
            <a:chExt cx="4040774" cy="2215331"/>
          </a:xfrm>
        </p:grpSpPr>
        <p:pic>
          <p:nvPicPr>
            <p:cNvPr id="4"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4113" y="2038815"/>
              <a:ext cx="4040774" cy="221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739900" y="2178050"/>
              <a:ext cx="2851150" cy="1797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Picture Placeholder 9"/>
          <p:cNvSpPr>
            <a:spLocks noGrp="1"/>
          </p:cNvSpPr>
          <p:nvPr>
            <p:ph type="pic" sz="quarter" idx="10"/>
          </p:nvPr>
        </p:nvSpPr>
        <p:spPr>
          <a:xfrm>
            <a:off x="-900794" y="1948318"/>
            <a:ext cx="5750594" cy="3674018"/>
          </a:xfrm>
        </p:spPr>
        <p:txBody>
          <a:bodyPr/>
          <a:lstStyle/>
          <a:p>
            <a:endParaRPr lang="id-ID" dirty="0"/>
          </a:p>
        </p:txBody>
      </p:sp>
    </p:spTree>
    <p:extLst>
      <p:ext uri="{BB962C8B-B14F-4D97-AF65-F5344CB8AC3E}">
        <p14:creationId xmlns:p14="http://schemas.microsoft.com/office/powerpoint/2010/main" val="24065977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940800" y="0"/>
            <a:ext cx="3251200" cy="6858000"/>
          </a:xfrm>
        </p:spPr>
        <p:txBody>
          <a:bodyPr/>
          <a:lstStyle/>
          <a:p>
            <a:endParaRPr lang="id-ID"/>
          </a:p>
        </p:txBody>
      </p:sp>
      <p:sp>
        <p:nvSpPr>
          <p:cNvPr id="3" name="Rectangle 2"/>
          <p:cNvSpPr/>
          <p:nvPr userDrawn="1"/>
        </p:nvSpPr>
        <p:spPr>
          <a:xfrm>
            <a:off x="5765800" y="0"/>
            <a:ext cx="3175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139925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54100" y="2565400"/>
            <a:ext cx="2298700" cy="2298700"/>
          </a:xfrm>
        </p:spPr>
        <p:txBody>
          <a:bodyPr/>
          <a:lstStyle/>
          <a:p>
            <a:endParaRPr lang="id-ID"/>
          </a:p>
        </p:txBody>
      </p:sp>
      <p:sp>
        <p:nvSpPr>
          <p:cNvPr id="8" name="Picture Placeholder 6"/>
          <p:cNvSpPr>
            <a:spLocks noGrp="1"/>
          </p:cNvSpPr>
          <p:nvPr>
            <p:ph type="pic" sz="quarter" idx="11"/>
          </p:nvPr>
        </p:nvSpPr>
        <p:spPr>
          <a:xfrm>
            <a:off x="3695700" y="2565400"/>
            <a:ext cx="2298700" cy="2298700"/>
          </a:xfrm>
        </p:spPr>
        <p:txBody>
          <a:bodyPr/>
          <a:lstStyle/>
          <a:p>
            <a:endParaRPr lang="id-ID"/>
          </a:p>
        </p:txBody>
      </p:sp>
      <p:sp>
        <p:nvSpPr>
          <p:cNvPr id="9" name="Picture Placeholder 6"/>
          <p:cNvSpPr>
            <a:spLocks noGrp="1"/>
          </p:cNvSpPr>
          <p:nvPr>
            <p:ph type="pic" sz="quarter" idx="12"/>
          </p:nvPr>
        </p:nvSpPr>
        <p:spPr>
          <a:xfrm>
            <a:off x="6337300" y="2565400"/>
            <a:ext cx="2298700" cy="2298700"/>
          </a:xfrm>
        </p:spPr>
        <p:txBody>
          <a:bodyPr/>
          <a:lstStyle/>
          <a:p>
            <a:endParaRPr lang="id-ID"/>
          </a:p>
        </p:txBody>
      </p:sp>
      <p:sp>
        <p:nvSpPr>
          <p:cNvPr id="10" name="Picture Placeholder 6"/>
          <p:cNvSpPr>
            <a:spLocks noGrp="1"/>
          </p:cNvSpPr>
          <p:nvPr>
            <p:ph type="pic" sz="quarter" idx="13"/>
          </p:nvPr>
        </p:nvSpPr>
        <p:spPr>
          <a:xfrm>
            <a:off x="8978900" y="2565400"/>
            <a:ext cx="2298700" cy="2298700"/>
          </a:xfrm>
        </p:spPr>
        <p:txBody>
          <a:bodyPr/>
          <a:lstStyle/>
          <a:p>
            <a:endParaRPr lang="id-ID"/>
          </a:p>
        </p:txBody>
      </p:sp>
    </p:spTree>
    <p:extLst>
      <p:ext uri="{BB962C8B-B14F-4D97-AF65-F5344CB8AC3E}">
        <p14:creationId xmlns:p14="http://schemas.microsoft.com/office/powerpoint/2010/main" val="3810437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4057650" cy="6858000"/>
          </a:xfrm>
        </p:spPr>
        <p:txBody>
          <a:bodyPr/>
          <a:lstStyle/>
          <a:p>
            <a:endParaRPr lang="id-ID"/>
          </a:p>
        </p:txBody>
      </p:sp>
      <p:sp>
        <p:nvSpPr>
          <p:cNvPr id="11" name="Picture Placeholder 6"/>
          <p:cNvSpPr>
            <a:spLocks noGrp="1"/>
          </p:cNvSpPr>
          <p:nvPr>
            <p:ph type="pic" sz="quarter" idx="11"/>
          </p:nvPr>
        </p:nvSpPr>
        <p:spPr>
          <a:xfrm>
            <a:off x="4057650" y="0"/>
            <a:ext cx="4057650" cy="6858000"/>
          </a:xfrm>
        </p:spPr>
        <p:txBody>
          <a:bodyPr/>
          <a:lstStyle/>
          <a:p>
            <a:endParaRPr lang="id-ID"/>
          </a:p>
        </p:txBody>
      </p:sp>
      <p:sp>
        <p:nvSpPr>
          <p:cNvPr id="12" name="Picture Placeholder 6"/>
          <p:cNvSpPr>
            <a:spLocks noGrp="1"/>
          </p:cNvSpPr>
          <p:nvPr>
            <p:ph type="pic" sz="quarter" idx="12"/>
          </p:nvPr>
        </p:nvSpPr>
        <p:spPr>
          <a:xfrm>
            <a:off x="8115300" y="0"/>
            <a:ext cx="4076700" cy="6858000"/>
          </a:xfrm>
        </p:spPr>
        <p:txBody>
          <a:bodyPr/>
          <a:lstStyle/>
          <a:p>
            <a:endParaRPr lang="id-ID"/>
          </a:p>
        </p:txBody>
      </p:sp>
    </p:spTree>
    <p:extLst>
      <p:ext uri="{BB962C8B-B14F-4D97-AF65-F5344CB8AC3E}">
        <p14:creationId xmlns:p14="http://schemas.microsoft.com/office/powerpoint/2010/main" val="3397609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8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990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028700" y="812800"/>
            <a:ext cx="2374900" cy="4076700"/>
          </a:xfrm>
        </p:spPr>
        <p:txBody>
          <a:bodyPr/>
          <a:lstStyle/>
          <a:p>
            <a:endParaRPr lang="id-ID"/>
          </a:p>
        </p:txBody>
      </p:sp>
      <p:sp>
        <p:nvSpPr>
          <p:cNvPr id="11" name="Picture Placeholder 6"/>
          <p:cNvSpPr>
            <a:spLocks noGrp="1"/>
          </p:cNvSpPr>
          <p:nvPr>
            <p:ph type="pic" sz="quarter" idx="11"/>
          </p:nvPr>
        </p:nvSpPr>
        <p:spPr>
          <a:xfrm>
            <a:off x="3619500" y="812800"/>
            <a:ext cx="2374900" cy="4076700"/>
          </a:xfrm>
        </p:spPr>
        <p:txBody>
          <a:bodyPr/>
          <a:lstStyle/>
          <a:p>
            <a:endParaRPr lang="id-ID"/>
          </a:p>
        </p:txBody>
      </p:sp>
      <p:sp>
        <p:nvSpPr>
          <p:cNvPr id="12" name="Picture Placeholder 6"/>
          <p:cNvSpPr>
            <a:spLocks noGrp="1"/>
          </p:cNvSpPr>
          <p:nvPr>
            <p:ph type="pic" sz="quarter" idx="12"/>
          </p:nvPr>
        </p:nvSpPr>
        <p:spPr>
          <a:xfrm>
            <a:off x="6210300" y="812800"/>
            <a:ext cx="2374900" cy="4076700"/>
          </a:xfrm>
        </p:spPr>
        <p:txBody>
          <a:bodyPr/>
          <a:lstStyle/>
          <a:p>
            <a:endParaRPr lang="id-ID"/>
          </a:p>
        </p:txBody>
      </p:sp>
      <p:sp>
        <p:nvSpPr>
          <p:cNvPr id="13" name="Picture Placeholder 6"/>
          <p:cNvSpPr>
            <a:spLocks noGrp="1"/>
          </p:cNvSpPr>
          <p:nvPr>
            <p:ph type="pic" sz="quarter" idx="13"/>
          </p:nvPr>
        </p:nvSpPr>
        <p:spPr>
          <a:xfrm>
            <a:off x="8801100" y="812800"/>
            <a:ext cx="2374900" cy="4076700"/>
          </a:xfrm>
        </p:spPr>
        <p:txBody>
          <a:bodyPr/>
          <a:lstStyle/>
          <a:p>
            <a:endParaRPr lang="id-ID"/>
          </a:p>
        </p:txBody>
      </p:sp>
    </p:spTree>
    <p:extLst>
      <p:ext uri="{BB962C8B-B14F-4D97-AF65-F5344CB8AC3E}">
        <p14:creationId xmlns:p14="http://schemas.microsoft.com/office/powerpoint/2010/main" val="4106065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17" name="Hexagon 16"/>
          <p:cNvSpPr/>
          <p:nvPr userDrawn="1"/>
        </p:nvSpPr>
        <p:spPr>
          <a:xfrm>
            <a:off x="7715250" y="1162049"/>
            <a:ext cx="1466850" cy="1238251"/>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2"/>
          <p:cNvSpPr>
            <a:spLocks noGrp="1"/>
          </p:cNvSpPr>
          <p:nvPr>
            <p:ph type="pic" sz="quarter" idx="10"/>
          </p:nvPr>
        </p:nvSpPr>
        <p:spPr>
          <a:xfrm>
            <a:off x="800100" y="800100"/>
            <a:ext cx="4673600" cy="2387600"/>
          </a:xfrm>
        </p:spPr>
        <p:txBody>
          <a:bodyPr/>
          <a:lstStyle/>
          <a:p>
            <a:endParaRPr lang="id-ID"/>
          </a:p>
        </p:txBody>
      </p:sp>
      <p:sp>
        <p:nvSpPr>
          <p:cNvPr id="5" name="Picture Placeholder 4"/>
          <p:cNvSpPr>
            <a:spLocks noGrp="1"/>
          </p:cNvSpPr>
          <p:nvPr>
            <p:ph type="pic" sz="quarter" idx="11"/>
          </p:nvPr>
        </p:nvSpPr>
        <p:spPr>
          <a:xfrm>
            <a:off x="800100" y="3340100"/>
            <a:ext cx="2235200" cy="2717800"/>
          </a:xfrm>
        </p:spPr>
        <p:txBody>
          <a:bodyPr/>
          <a:lstStyle/>
          <a:p>
            <a:endParaRPr lang="id-ID"/>
          </a:p>
        </p:txBody>
      </p:sp>
      <p:sp>
        <p:nvSpPr>
          <p:cNvPr id="8" name="Picture Placeholder 7"/>
          <p:cNvSpPr>
            <a:spLocks noGrp="1"/>
          </p:cNvSpPr>
          <p:nvPr>
            <p:ph type="pic" sz="quarter" idx="13"/>
          </p:nvPr>
        </p:nvSpPr>
        <p:spPr>
          <a:xfrm>
            <a:off x="5702300" y="800100"/>
            <a:ext cx="2781300" cy="5257800"/>
          </a:xfrm>
        </p:spPr>
        <p:txBody>
          <a:bodyPr/>
          <a:lstStyle/>
          <a:p>
            <a:endParaRPr lang="id-ID"/>
          </a:p>
        </p:txBody>
      </p:sp>
      <p:sp>
        <p:nvSpPr>
          <p:cNvPr id="10" name="Picture Placeholder 9"/>
          <p:cNvSpPr>
            <a:spLocks noGrp="1"/>
          </p:cNvSpPr>
          <p:nvPr>
            <p:ph type="pic" sz="quarter" idx="14"/>
          </p:nvPr>
        </p:nvSpPr>
        <p:spPr>
          <a:xfrm>
            <a:off x="8712200" y="800100"/>
            <a:ext cx="2679700" cy="1943100"/>
          </a:xfrm>
        </p:spPr>
        <p:txBody>
          <a:bodyPr/>
          <a:lstStyle/>
          <a:p>
            <a:endParaRPr lang="id-ID"/>
          </a:p>
        </p:txBody>
      </p:sp>
      <p:sp>
        <p:nvSpPr>
          <p:cNvPr id="13" name="Picture Placeholder 9"/>
          <p:cNvSpPr>
            <a:spLocks noGrp="1"/>
          </p:cNvSpPr>
          <p:nvPr>
            <p:ph type="pic" sz="quarter" idx="16"/>
          </p:nvPr>
        </p:nvSpPr>
        <p:spPr>
          <a:xfrm>
            <a:off x="8712200" y="2997201"/>
            <a:ext cx="2679700" cy="3060699"/>
          </a:xfrm>
        </p:spPr>
        <p:txBody>
          <a:bodyPr/>
          <a:lstStyle/>
          <a:p>
            <a:endParaRPr lang="id-ID"/>
          </a:p>
        </p:txBody>
      </p:sp>
      <p:sp>
        <p:nvSpPr>
          <p:cNvPr id="15" name="Picture Placeholder 4"/>
          <p:cNvSpPr>
            <a:spLocks noGrp="1"/>
          </p:cNvSpPr>
          <p:nvPr>
            <p:ph type="pic" sz="quarter" idx="17"/>
          </p:nvPr>
        </p:nvSpPr>
        <p:spPr>
          <a:xfrm>
            <a:off x="3263900" y="3340100"/>
            <a:ext cx="2235200" cy="2717800"/>
          </a:xfrm>
        </p:spPr>
        <p:txBody>
          <a:bodyPr/>
          <a:lstStyle/>
          <a:p>
            <a:endParaRPr lang="id-ID"/>
          </a:p>
        </p:txBody>
      </p:sp>
    </p:spTree>
    <p:extLst>
      <p:ext uri="{BB962C8B-B14F-4D97-AF65-F5344CB8AC3E}">
        <p14:creationId xmlns:p14="http://schemas.microsoft.com/office/powerpoint/2010/main" val="3855496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2165350"/>
            <a:ext cx="4191000" cy="2101850"/>
          </a:xfrm>
        </p:spPr>
        <p:txBody>
          <a:bodyPr/>
          <a:lstStyle/>
          <a:p>
            <a:endParaRPr lang="id-ID"/>
          </a:p>
        </p:txBody>
      </p:sp>
      <p:sp>
        <p:nvSpPr>
          <p:cNvPr id="11" name="Picture Placeholder 6"/>
          <p:cNvSpPr>
            <a:spLocks noGrp="1"/>
          </p:cNvSpPr>
          <p:nvPr>
            <p:ph type="pic" sz="quarter" idx="12"/>
          </p:nvPr>
        </p:nvSpPr>
        <p:spPr>
          <a:xfrm>
            <a:off x="4368800" y="2165350"/>
            <a:ext cx="3454400" cy="2101850"/>
          </a:xfrm>
        </p:spPr>
        <p:txBody>
          <a:bodyPr/>
          <a:lstStyle/>
          <a:p>
            <a:endParaRPr lang="id-ID" dirty="0"/>
          </a:p>
        </p:txBody>
      </p:sp>
      <p:sp>
        <p:nvSpPr>
          <p:cNvPr id="12" name="Picture Placeholder 6"/>
          <p:cNvSpPr>
            <a:spLocks noGrp="1"/>
          </p:cNvSpPr>
          <p:nvPr>
            <p:ph type="pic" sz="quarter" idx="13"/>
          </p:nvPr>
        </p:nvSpPr>
        <p:spPr>
          <a:xfrm>
            <a:off x="8001000" y="2165350"/>
            <a:ext cx="4191000" cy="2101850"/>
          </a:xfrm>
        </p:spPr>
        <p:txBody>
          <a:bodyPr/>
          <a:lstStyle/>
          <a:p>
            <a:endParaRPr lang="id-ID"/>
          </a:p>
        </p:txBody>
      </p:sp>
    </p:spTree>
    <p:extLst>
      <p:ext uri="{BB962C8B-B14F-4D97-AF65-F5344CB8AC3E}">
        <p14:creationId xmlns:p14="http://schemas.microsoft.com/office/powerpoint/2010/main" val="327998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4689" y="696005"/>
            <a:ext cx="5377202" cy="2609169"/>
          </a:xfrm>
        </p:spPr>
        <p:txBody>
          <a:bodyPr/>
          <a:lstStyle/>
          <a:p>
            <a:endParaRPr lang="id-ID"/>
          </a:p>
        </p:txBody>
      </p:sp>
      <p:sp>
        <p:nvSpPr>
          <p:cNvPr id="9" name="Picture Placeholder 8"/>
          <p:cNvSpPr>
            <a:spLocks noGrp="1"/>
          </p:cNvSpPr>
          <p:nvPr>
            <p:ph type="pic" sz="quarter" idx="11"/>
          </p:nvPr>
        </p:nvSpPr>
        <p:spPr>
          <a:xfrm>
            <a:off x="674689" y="3395889"/>
            <a:ext cx="2597375" cy="2786517"/>
          </a:xfrm>
        </p:spPr>
        <p:txBody>
          <a:bodyPr/>
          <a:lstStyle/>
          <a:p>
            <a:endParaRPr lang="id-ID"/>
          </a:p>
        </p:txBody>
      </p:sp>
      <p:sp>
        <p:nvSpPr>
          <p:cNvPr id="10" name="Picture Placeholder 8"/>
          <p:cNvSpPr>
            <a:spLocks noGrp="1"/>
          </p:cNvSpPr>
          <p:nvPr>
            <p:ph type="pic" sz="quarter" idx="12"/>
          </p:nvPr>
        </p:nvSpPr>
        <p:spPr>
          <a:xfrm>
            <a:off x="3395777" y="3395888"/>
            <a:ext cx="2656114" cy="2786517"/>
          </a:xfrm>
        </p:spPr>
        <p:txBody>
          <a:bodyPr/>
          <a:lstStyle/>
          <a:p>
            <a:endParaRPr lang="id-ID"/>
          </a:p>
        </p:txBody>
      </p:sp>
    </p:spTree>
    <p:extLst>
      <p:ext uri="{BB962C8B-B14F-4D97-AF65-F5344CB8AC3E}">
        <p14:creationId xmlns:p14="http://schemas.microsoft.com/office/powerpoint/2010/main" val="732531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357459" y="572005"/>
            <a:ext cx="2196658" cy="3198161"/>
          </a:xfrm>
          <a:custGeom>
            <a:avLst/>
            <a:gdLst>
              <a:gd name="connsiteX0" fmla="*/ 0 w 2196658"/>
              <a:gd name="connsiteY0" fmla="*/ 0 h 3198161"/>
              <a:gd name="connsiteX1" fmla="*/ 2196658 w 2196658"/>
              <a:gd name="connsiteY1" fmla="*/ 0 h 3198161"/>
              <a:gd name="connsiteX2" fmla="*/ 2196658 w 2196658"/>
              <a:gd name="connsiteY2" fmla="*/ 3198161 h 3198161"/>
              <a:gd name="connsiteX3" fmla="*/ 0 w 2196658"/>
              <a:gd name="connsiteY3" fmla="*/ 3198161 h 3198161"/>
            </a:gdLst>
            <a:ahLst/>
            <a:cxnLst>
              <a:cxn ang="0">
                <a:pos x="connsiteX0" y="connsiteY0"/>
              </a:cxn>
              <a:cxn ang="0">
                <a:pos x="connsiteX1" y="connsiteY1"/>
              </a:cxn>
              <a:cxn ang="0">
                <a:pos x="connsiteX2" y="connsiteY2"/>
              </a:cxn>
              <a:cxn ang="0">
                <a:pos x="connsiteX3" y="connsiteY3"/>
              </a:cxn>
            </a:cxnLst>
            <a:rect l="l" t="t" r="r" b="b"/>
            <a:pathLst>
              <a:path w="2196658" h="3198161">
                <a:moveTo>
                  <a:pt x="0" y="0"/>
                </a:moveTo>
                <a:lnTo>
                  <a:pt x="2196658" y="0"/>
                </a:lnTo>
                <a:lnTo>
                  <a:pt x="2196658" y="3198161"/>
                </a:lnTo>
                <a:lnTo>
                  <a:pt x="0" y="3198161"/>
                </a:lnTo>
                <a:close/>
              </a:path>
            </a:pathLst>
          </a:custGeom>
        </p:spPr>
        <p:txBody>
          <a:bodyPr wrap="square">
            <a:noAutofit/>
          </a:bodyPr>
          <a:lstStyle/>
          <a:p>
            <a:endParaRPr lang="en-US"/>
          </a:p>
        </p:txBody>
      </p:sp>
      <p:sp>
        <p:nvSpPr>
          <p:cNvPr id="21" name="Picture Placeholder 20"/>
          <p:cNvSpPr>
            <a:spLocks noGrp="1"/>
          </p:cNvSpPr>
          <p:nvPr>
            <p:ph type="pic" sz="quarter" idx="11"/>
          </p:nvPr>
        </p:nvSpPr>
        <p:spPr>
          <a:xfrm>
            <a:off x="3657600" y="572005"/>
            <a:ext cx="2323325" cy="3198161"/>
          </a:xfrm>
          <a:custGeom>
            <a:avLst/>
            <a:gdLst>
              <a:gd name="connsiteX0" fmla="*/ 0 w 2196658"/>
              <a:gd name="connsiteY0" fmla="*/ 0 h 3198161"/>
              <a:gd name="connsiteX1" fmla="*/ 2196658 w 2196658"/>
              <a:gd name="connsiteY1" fmla="*/ 0 h 3198161"/>
              <a:gd name="connsiteX2" fmla="*/ 2196658 w 2196658"/>
              <a:gd name="connsiteY2" fmla="*/ 3198161 h 3198161"/>
              <a:gd name="connsiteX3" fmla="*/ 0 w 2196658"/>
              <a:gd name="connsiteY3" fmla="*/ 3198161 h 3198161"/>
            </a:gdLst>
            <a:ahLst/>
            <a:cxnLst>
              <a:cxn ang="0">
                <a:pos x="connsiteX0" y="connsiteY0"/>
              </a:cxn>
              <a:cxn ang="0">
                <a:pos x="connsiteX1" y="connsiteY1"/>
              </a:cxn>
              <a:cxn ang="0">
                <a:pos x="connsiteX2" y="connsiteY2"/>
              </a:cxn>
              <a:cxn ang="0">
                <a:pos x="connsiteX3" y="connsiteY3"/>
              </a:cxn>
            </a:cxnLst>
            <a:rect l="l" t="t" r="r" b="b"/>
            <a:pathLst>
              <a:path w="2196658" h="3198161">
                <a:moveTo>
                  <a:pt x="0" y="0"/>
                </a:moveTo>
                <a:lnTo>
                  <a:pt x="2196658" y="0"/>
                </a:lnTo>
                <a:lnTo>
                  <a:pt x="2196658" y="3198161"/>
                </a:lnTo>
                <a:lnTo>
                  <a:pt x="0" y="3198161"/>
                </a:lnTo>
                <a:close/>
              </a:path>
            </a:pathLst>
          </a:custGeom>
        </p:spPr>
        <p:txBody>
          <a:bodyPr wrap="square">
            <a:noAutofit/>
          </a:bodyPr>
          <a:lstStyle/>
          <a:p>
            <a:endParaRPr lang="en-US" dirty="0"/>
          </a:p>
        </p:txBody>
      </p:sp>
      <p:sp>
        <p:nvSpPr>
          <p:cNvPr id="22" name="Picture Placeholder 21"/>
          <p:cNvSpPr>
            <a:spLocks noGrp="1"/>
          </p:cNvSpPr>
          <p:nvPr>
            <p:ph type="pic" sz="quarter" idx="12"/>
          </p:nvPr>
        </p:nvSpPr>
        <p:spPr>
          <a:xfrm>
            <a:off x="6084408" y="572005"/>
            <a:ext cx="4750133" cy="2538590"/>
          </a:xfrm>
          <a:custGeom>
            <a:avLst/>
            <a:gdLst>
              <a:gd name="connsiteX0" fmla="*/ 0 w 4623465"/>
              <a:gd name="connsiteY0" fmla="*/ 0 h 2416306"/>
              <a:gd name="connsiteX1" fmla="*/ 4623465 w 4623465"/>
              <a:gd name="connsiteY1" fmla="*/ 0 h 2416306"/>
              <a:gd name="connsiteX2" fmla="*/ 4623465 w 4623465"/>
              <a:gd name="connsiteY2" fmla="*/ 2416306 h 2416306"/>
              <a:gd name="connsiteX3" fmla="*/ 0 w 4623465"/>
              <a:gd name="connsiteY3" fmla="*/ 2416306 h 2416306"/>
            </a:gdLst>
            <a:ahLst/>
            <a:cxnLst>
              <a:cxn ang="0">
                <a:pos x="connsiteX0" y="connsiteY0"/>
              </a:cxn>
              <a:cxn ang="0">
                <a:pos x="connsiteX1" y="connsiteY1"/>
              </a:cxn>
              <a:cxn ang="0">
                <a:pos x="connsiteX2" y="connsiteY2"/>
              </a:cxn>
              <a:cxn ang="0">
                <a:pos x="connsiteX3" y="connsiteY3"/>
              </a:cxn>
            </a:cxnLst>
            <a:rect l="l" t="t" r="r" b="b"/>
            <a:pathLst>
              <a:path w="4623465" h="2416306">
                <a:moveTo>
                  <a:pt x="0" y="0"/>
                </a:moveTo>
                <a:lnTo>
                  <a:pt x="4623465" y="0"/>
                </a:lnTo>
                <a:lnTo>
                  <a:pt x="4623465" y="2416306"/>
                </a:lnTo>
                <a:lnTo>
                  <a:pt x="0" y="2416306"/>
                </a:lnTo>
                <a:close/>
              </a:path>
            </a:pathLst>
          </a:custGeom>
        </p:spPr>
        <p:txBody>
          <a:bodyPr wrap="square">
            <a:noAutofit/>
          </a:bodyPr>
          <a:lstStyle/>
          <a:p>
            <a:endParaRPr lang="en-US" dirty="0"/>
          </a:p>
        </p:txBody>
      </p:sp>
      <p:sp>
        <p:nvSpPr>
          <p:cNvPr id="23" name="Picture Placeholder 22"/>
          <p:cNvSpPr>
            <a:spLocks noGrp="1"/>
          </p:cNvSpPr>
          <p:nvPr>
            <p:ph type="pic" sz="quarter" idx="13"/>
          </p:nvPr>
        </p:nvSpPr>
        <p:spPr>
          <a:xfrm>
            <a:off x="6084408" y="3218463"/>
            <a:ext cx="2196658" cy="3067531"/>
          </a:xfrm>
          <a:custGeom>
            <a:avLst/>
            <a:gdLst>
              <a:gd name="connsiteX0" fmla="*/ 0 w 2196658"/>
              <a:gd name="connsiteY0" fmla="*/ 0 h 3198161"/>
              <a:gd name="connsiteX1" fmla="*/ 2196658 w 2196658"/>
              <a:gd name="connsiteY1" fmla="*/ 0 h 3198161"/>
              <a:gd name="connsiteX2" fmla="*/ 2196658 w 2196658"/>
              <a:gd name="connsiteY2" fmla="*/ 3198161 h 3198161"/>
              <a:gd name="connsiteX3" fmla="*/ 0 w 2196658"/>
              <a:gd name="connsiteY3" fmla="*/ 3198161 h 3198161"/>
            </a:gdLst>
            <a:ahLst/>
            <a:cxnLst>
              <a:cxn ang="0">
                <a:pos x="connsiteX0" y="connsiteY0"/>
              </a:cxn>
              <a:cxn ang="0">
                <a:pos x="connsiteX1" y="connsiteY1"/>
              </a:cxn>
              <a:cxn ang="0">
                <a:pos x="connsiteX2" y="connsiteY2"/>
              </a:cxn>
              <a:cxn ang="0">
                <a:pos x="connsiteX3" y="connsiteY3"/>
              </a:cxn>
            </a:cxnLst>
            <a:rect l="l" t="t" r="r" b="b"/>
            <a:pathLst>
              <a:path w="2196658" h="3198161">
                <a:moveTo>
                  <a:pt x="0" y="0"/>
                </a:moveTo>
                <a:lnTo>
                  <a:pt x="2196658" y="0"/>
                </a:lnTo>
                <a:lnTo>
                  <a:pt x="2196658" y="3198161"/>
                </a:lnTo>
                <a:lnTo>
                  <a:pt x="0" y="3198161"/>
                </a:lnTo>
                <a:close/>
              </a:path>
            </a:pathLst>
          </a:custGeom>
        </p:spPr>
        <p:txBody>
          <a:bodyPr wrap="square">
            <a:noAutofit/>
          </a:bodyPr>
          <a:lstStyle/>
          <a:p>
            <a:endParaRPr lang="en-US" dirty="0"/>
          </a:p>
        </p:txBody>
      </p:sp>
      <p:sp>
        <p:nvSpPr>
          <p:cNvPr id="24" name="Picture Placeholder 23"/>
          <p:cNvSpPr>
            <a:spLocks noGrp="1"/>
          </p:cNvSpPr>
          <p:nvPr>
            <p:ph type="pic" sz="quarter" idx="14"/>
          </p:nvPr>
        </p:nvSpPr>
        <p:spPr>
          <a:xfrm>
            <a:off x="8384549" y="3218463"/>
            <a:ext cx="2449992" cy="3067531"/>
          </a:xfrm>
          <a:custGeom>
            <a:avLst/>
            <a:gdLst>
              <a:gd name="connsiteX0" fmla="*/ 0 w 2196658"/>
              <a:gd name="connsiteY0" fmla="*/ 0 h 3198161"/>
              <a:gd name="connsiteX1" fmla="*/ 2196658 w 2196658"/>
              <a:gd name="connsiteY1" fmla="*/ 0 h 3198161"/>
              <a:gd name="connsiteX2" fmla="*/ 2196658 w 2196658"/>
              <a:gd name="connsiteY2" fmla="*/ 3198161 h 3198161"/>
              <a:gd name="connsiteX3" fmla="*/ 0 w 2196658"/>
              <a:gd name="connsiteY3" fmla="*/ 3198161 h 3198161"/>
            </a:gdLst>
            <a:ahLst/>
            <a:cxnLst>
              <a:cxn ang="0">
                <a:pos x="connsiteX0" y="connsiteY0"/>
              </a:cxn>
              <a:cxn ang="0">
                <a:pos x="connsiteX1" y="connsiteY1"/>
              </a:cxn>
              <a:cxn ang="0">
                <a:pos x="connsiteX2" y="connsiteY2"/>
              </a:cxn>
              <a:cxn ang="0">
                <a:pos x="connsiteX3" y="connsiteY3"/>
              </a:cxn>
            </a:cxnLst>
            <a:rect l="l" t="t" r="r" b="b"/>
            <a:pathLst>
              <a:path w="2196658" h="3198161">
                <a:moveTo>
                  <a:pt x="0" y="0"/>
                </a:moveTo>
                <a:lnTo>
                  <a:pt x="2196658" y="0"/>
                </a:lnTo>
                <a:lnTo>
                  <a:pt x="2196658" y="3198161"/>
                </a:lnTo>
                <a:lnTo>
                  <a:pt x="0" y="3198161"/>
                </a:lnTo>
                <a:close/>
              </a:path>
            </a:pathLst>
          </a:custGeom>
        </p:spPr>
        <p:txBody>
          <a:bodyPr wrap="square">
            <a:noAutofit/>
          </a:bodyPr>
          <a:lstStyle/>
          <a:p>
            <a:endParaRPr lang="en-US" dirty="0"/>
          </a:p>
        </p:txBody>
      </p:sp>
      <p:sp>
        <p:nvSpPr>
          <p:cNvPr id="19" name="Picture Placeholder 18"/>
          <p:cNvSpPr>
            <a:spLocks noGrp="1"/>
          </p:cNvSpPr>
          <p:nvPr>
            <p:ph type="pic" sz="quarter" idx="15"/>
          </p:nvPr>
        </p:nvSpPr>
        <p:spPr>
          <a:xfrm>
            <a:off x="1357460" y="3869688"/>
            <a:ext cx="4623465" cy="2416306"/>
          </a:xfrm>
          <a:custGeom>
            <a:avLst/>
            <a:gdLst>
              <a:gd name="connsiteX0" fmla="*/ 0 w 4623465"/>
              <a:gd name="connsiteY0" fmla="*/ 0 h 2416306"/>
              <a:gd name="connsiteX1" fmla="*/ 4623465 w 4623465"/>
              <a:gd name="connsiteY1" fmla="*/ 0 h 2416306"/>
              <a:gd name="connsiteX2" fmla="*/ 4623465 w 4623465"/>
              <a:gd name="connsiteY2" fmla="*/ 2416306 h 2416306"/>
              <a:gd name="connsiteX3" fmla="*/ 0 w 4623465"/>
              <a:gd name="connsiteY3" fmla="*/ 2416306 h 2416306"/>
            </a:gdLst>
            <a:ahLst/>
            <a:cxnLst>
              <a:cxn ang="0">
                <a:pos x="connsiteX0" y="connsiteY0"/>
              </a:cxn>
              <a:cxn ang="0">
                <a:pos x="connsiteX1" y="connsiteY1"/>
              </a:cxn>
              <a:cxn ang="0">
                <a:pos x="connsiteX2" y="connsiteY2"/>
              </a:cxn>
              <a:cxn ang="0">
                <a:pos x="connsiteX3" y="connsiteY3"/>
              </a:cxn>
            </a:cxnLst>
            <a:rect l="l" t="t" r="r" b="b"/>
            <a:pathLst>
              <a:path w="4623465" h="2416306">
                <a:moveTo>
                  <a:pt x="0" y="0"/>
                </a:moveTo>
                <a:lnTo>
                  <a:pt x="4623465" y="0"/>
                </a:lnTo>
                <a:lnTo>
                  <a:pt x="4623465" y="2416306"/>
                </a:lnTo>
                <a:lnTo>
                  <a:pt x="0" y="2416306"/>
                </a:lnTo>
                <a:close/>
              </a:path>
            </a:pathLst>
          </a:custGeom>
        </p:spPr>
        <p:txBody>
          <a:bodyPr wrap="square">
            <a:noAutofit/>
          </a:bodyPr>
          <a:lstStyle/>
          <a:p>
            <a:endParaRPr lang="en-US" dirty="0"/>
          </a:p>
        </p:txBody>
      </p:sp>
    </p:spTree>
    <p:extLst>
      <p:ext uri="{BB962C8B-B14F-4D97-AF65-F5344CB8AC3E}">
        <p14:creationId xmlns:p14="http://schemas.microsoft.com/office/powerpoint/2010/main" val="724961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4330700" cy="6858000"/>
          </a:xfrm>
        </p:spPr>
        <p:txBody>
          <a:bodyPr/>
          <a:lstStyle/>
          <a:p>
            <a:endParaRPr lang="id-ID"/>
          </a:p>
        </p:txBody>
      </p:sp>
    </p:spTree>
    <p:extLst>
      <p:ext uri="{BB962C8B-B14F-4D97-AF65-F5344CB8AC3E}">
        <p14:creationId xmlns:p14="http://schemas.microsoft.com/office/powerpoint/2010/main" val="2287755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C8193F-C3D3-426B-8C19-A296F74DE205}" type="datetimeFigureOut">
              <a:rPr lang="id-ID" smtClean="0"/>
              <a:t>22/05/2024</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1A48A6-EE40-4107-A81F-211C782FE974}" type="slidenum">
              <a:rPr lang="id-ID" smtClean="0"/>
              <a:t>‹#›</a:t>
            </a:fld>
            <a:endParaRPr lang="id-ID"/>
          </a:p>
        </p:txBody>
      </p:sp>
    </p:spTree>
    <p:extLst>
      <p:ext uri="{BB962C8B-B14F-4D97-AF65-F5344CB8AC3E}">
        <p14:creationId xmlns:p14="http://schemas.microsoft.com/office/powerpoint/2010/main" val="415265749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7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50" r:id="rId12"/>
    <p:sldLayoutId id="2147483651" r:id="rId13"/>
    <p:sldLayoutId id="2147483652" r:id="rId14"/>
    <p:sldLayoutId id="2147483656" r:id="rId15"/>
    <p:sldLayoutId id="2147483658" r:id="rId16"/>
    <p:sldLayoutId id="2147483659" r:id="rId17"/>
    <p:sldLayoutId id="2147483661" r:id="rId18"/>
    <p:sldLayoutId id="2147483674" r:id="rId19"/>
    <p:sldLayoutId id="2147483662" r:id="rId20"/>
    <p:sldLayoutId id="2147483663" r:id="rId21"/>
    <p:sldLayoutId id="2147483664" r:id="rId22"/>
    <p:sldLayoutId id="2147483665" r:id="rId23"/>
    <p:sldLayoutId id="2147483676" r:id="rId24"/>
    <p:sldLayoutId id="2147483677" r:id="rId25"/>
    <p:sldLayoutId id="2147483678"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g"/><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18.jpeg"/><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g"/><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water way with a sunset and clouds&#10;&#10;Description automatically generated with medium confidence">
            <a:extLst>
              <a:ext uri="{FF2B5EF4-FFF2-40B4-BE49-F238E27FC236}">
                <a16:creationId xmlns:a16="http://schemas.microsoft.com/office/drawing/2014/main" id="{22F016BA-A944-64B9-8894-CEA54C9D2C9A}"/>
              </a:ext>
            </a:extLst>
          </p:cNvPr>
          <p:cNvPicPr>
            <a:picLocks noChangeAspect="1"/>
          </p:cNvPicPr>
          <p:nvPr/>
        </p:nvPicPr>
        <p:blipFill rotWithShape="1">
          <a:blip r:embed="rId2">
            <a:extLst>
              <a:ext uri="{28A0092B-C50C-407E-A947-70E740481C1C}">
                <a14:useLocalDpi xmlns:a14="http://schemas.microsoft.com/office/drawing/2010/main" val="0"/>
              </a:ext>
            </a:extLst>
          </a:blip>
          <a:srcRect t="32073" b="35785"/>
          <a:stretch/>
        </p:blipFill>
        <p:spPr>
          <a:xfrm>
            <a:off x="-1" y="0"/>
            <a:ext cx="12192000" cy="6858000"/>
          </a:xfrm>
          <a:prstGeom prst="rect">
            <a:avLst/>
          </a:prstGeom>
        </p:spPr>
      </p:pic>
      <p:sp>
        <p:nvSpPr>
          <p:cNvPr id="4" name="Rectangle 3"/>
          <p:cNvSpPr/>
          <p:nvPr/>
        </p:nvSpPr>
        <p:spPr>
          <a:xfrm>
            <a:off x="0" y="-1"/>
            <a:ext cx="12192001" cy="6858000"/>
          </a:xfrm>
          <a:prstGeom prst="rect">
            <a:avLst/>
          </a:prstGeom>
          <a:solidFill>
            <a:schemeClr val="tx1">
              <a:lumMod val="95000"/>
              <a:lumOff val="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Subtitle 2"/>
          <p:cNvSpPr txBox="1">
            <a:spLocks/>
          </p:cNvSpPr>
          <p:nvPr/>
        </p:nvSpPr>
        <p:spPr>
          <a:xfrm>
            <a:off x="1" y="2243717"/>
            <a:ext cx="12191999" cy="23705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9600" b="1" dirty="0">
                <a:solidFill>
                  <a:schemeClr val="bg1"/>
                </a:solidFill>
                <a:effectLst>
                  <a:outerShdw blurRad="38100" dist="38100" dir="2700000" algn="tl">
                    <a:srgbClr val="000000">
                      <a:alpha val="43137"/>
                    </a:srgbClr>
                  </a:outerShdw>
                </a:effectLst>
                <a:latin typeface="Kelson Sans" panose="02000500000000000000" pitchFamily="50" charset="0"/>
                <a:ea typeface="Lato" panose="020F0502020204030203" pitchFamily="34" charset="0"/>
                <a:cs typeface="Lato" panose="020F0502020204030203" pitchFamily="34" charset="0"/>
              </a:rPr>
              <a:t>AI </a:t>
            </a:r>
            <a:r>
              <a:rPr lang="id-ID" sz="9600" b="1" dirty="0">
                <a:solidFill>
                  <a:schemeClr val="bg1"/>
                </a:solidFill>
                <a:effectLst>
                  <a:outerShdw blurRad="38100" dist="38100" dir="2700000" algn="tl">
                    <a:srgbClr val="000000">
                      <a:alpha val="43137"/>
                    </a:srgbClr>
                  </a:outerShdw>
                </a:effectLst>
                <a:latin typeface="Kelson Sans" panose="02000500000000000000" pitchFamily="50" charset="0"/>
                <a:ea typeface="Lato" panose="020F0502020204030203" pitchFamily="34" charset="0"/>
                <a:cs typeface="Lato" panose="020F0502020204030203" pitchFamily="34" charset="0"/>
              </a:rPr>
              <a:t>MATRIX</a:t>
            </a:r>
          </a:p>
        </p:txBody>
      </p:sp>
      <p:sp>
        <p:nvSpPr>
          <p:cNvPr id="9" name="Subtitle 2"/>
          <p:cNvSpPr txBox="1">
            <a:spLocks/>
          </p:cNvSpPr>
          <p:nvPr/>
        </p:nvSpPr>
        <p:spPr>
          <a:xfrm>
            <a:off x="8050529" y="4452348"/>
            <a:ext cx="3543299" cy="3238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800" b="1" spc="600" dirty="0">
                <a:solidFill>
                  <a:schemeClr val="bg1"/>
                </a:solidFill>
                <a:latin typeface="Lato" panose="020F0502020204030203" pitchFamily="34" charset="0"/>
                <a:ea typeface="Lato" panose="020F0502020204030203" pitchFamily="34" charset="0"/>
                <a:cs typeface="Lato" panose="020F0502020204030203" pitchFamily="34" charset="0"/>
              </a:rPr>
              <a:t>By Armani Sadeghi</a:t>
            </a:r>
            <a:endParaRPr lang="id-ID" sz="1800" b="1" spc="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10" name="Group 9"/>
          <p:cNvGrpSpPr/>
          <p:nvPr/>
        </p:nvGrpSpPr>
        <p:grpSpPr>
          <a:xfrm>
            <a:off x="4720022" y="4879123"/>
            <a:ext cx="2751954" cy="407638"/>
            <a:chOff x="4720022" y="4879123"/>
            <a:chExt cx="2751954" cy="407638"/>
          </a:xfrm>
        </p:grpSpPr>
        <p:sp>
          <p:nvSpPr>
            <p:cNvPr id="8" name="Subtitle 2"/>
            <p:cNvSpPr txBox="1">
              <a:spLocks/>
            </p:cNvSpPr>
            <p:nvPr/>
          </p:nvSpPr>
          <p:spPr>
            <a:xfrm>
              <a:off x="4747968" y="4943222"/>
              <a:ext cx="2696062" cy="3238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id-ID" sz="1200" spc="600" dirty="0">
                  <a:solidFill>
                    <a:schemeClr val="bg1"/>
                  </a:solidFill>
                  <a:latin typeface="Kelson Sans" panose="02000500000000000000" pitchFamily="50" charset="0"/>
                  <a:ea typeface="Lato" panose="020F0502020204030203" pitchFamily="34" charset="0"/>
                  <a:cs typeface="Lato" panose="020F0502020204030203" pitchFamily="34" charset="0"/>
                </a:rPr>
                <a:t>PRESENTATION</a:t>
              </a:r>
            </a:p>
          </p:txBody>
        </p:sp>
        <p:sp>
          <p:nvSpPr>
            <p:cNvPr id="2" name="Rectangle 1"/>
            <p:cNvSpPr/>
            <p:nvPr/>
          </p:nvSpPr>
          <p:spPr>
            <a:xfrm>
              <a:off x="4720022" y="4879123"/>
              <a:ext cx="2751954" cy="4076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pic>
        <p:nvPicPr>
          <p:cNvPr id="30" name="Picture 29" descr="A white symbol in a black circle&#10;&#10;Description automatically generated">
            <a:extLst>
              <a:ext uri="{FF2B5EF4-FFF2-40B4-BE49-F238E27FC236}">
                <a16:creationId xmlns:a16="http://schemas.microsoft.com/office/drawing/2014/main" id="{BEA8567C-F02E-367C-CBD9-B4679C4F73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7683" y="2621280"/>
            <a:ext cx="807215" cy="807720"/>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201841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65357" y="2527984"/>
            <a:ext cx="2780093" cy="646331"/>
          </a:xfrm>
          <a:prstGeom prst="rect">
            <a:avLst/>
          </a:prstGeom>
        </p:spPr>
        <p:txBody>
          <a:bodyPr wrap="square">
            <a:spAutoFit/>
          </a:bodyPr>
          <a:lstStyle/>
          <a:p>
            <a:pPr lvl="0">
              <a:defRPr sz="1800" b="0" spc="0">
                <a:solidFill>
                  <a:srgbClr val="000000"/>
                </a:solidFill>
              </a:defRPr>
            </a:pPr>
            <a:r>
              <a:rPr lang="id-ID" sz="3600" dirty="0">
                <a:latin typeface="Kelson Sans" panose="02000500000000000000" pitchFamily="50" charset="0"/>
                <a:ea typeface="Lato Black" panose="020F0502020204030203" pitchFamily="34" charset="0"/>
                <a:cs typeface="Lato Black" panose="020F0502020204030203" pitchFamily="34" charset="0"/>
              </a:rPr>
              <a:t>ABOUT SLIDE</a:t>
            </a:r>
          </a:p>
        </p:txBody>
      </p:sp>
      <p:sp>
        <p:nvSpPr>
          <p:cNvPr id="5" name="Rectangle 4"/>
          <p:cNvSpPr/>
          <p:nvPr/>
        </p:nvSpPr>
        <p:spPr>
          <a:xfrm>
            <a:off x="5265357" y="3663067"/>
            <a:ext cx="3580193" cy="1131079"/>
          </a:xfrm>
          <a:prstGeom prst="rect">
            <a:avLst/>
          </a:prstGeom>
        </p:spPr>
        <p:txBody>
          <a:bodyPr wrap="square">
            <a:spAutoFit/>
          </a:bodyPr>
          <a:lstStyle/>
          <a:p>
            <a:pPr algn="just">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latin typeface="Lato" panose="020F0502020204030203" pitchFamily="34" charset="0"/>
                <a:ea typeface="Lato" panose="020F0502020204030203" pitchFamily="34" charset="0"/>
                <a:cs typeface="Lato" panose="020F0502020204030203" pitchFamily="34" charset="0"/>
              </a:rPr>
              <a:t>, </a:t>
            </a:r>
          </a:p>
        </p:txBody>
      </p:sp>
      <p:sp>
        <p:nvSpPr>
          <p:cNvPr id="6" name="Rectangle 5"/>
          <p:cNvSpPr/>
          <p:nvPr/>
        </p:nvSpPr>
        <p:spPr>
          <a:xfrm>
            <a:off x="9056307" y="3663066"/>
            <a:ext cx="2621343" cy="1546577"/>
          </a:xfrm>
          <a:prstGeom prst="rect">
            <a:avLst/>
          </a:prstGeom>
        </p:spPr>
        <p:txBody>
          <a:bodyPr wrap="square">
            <a:spAutoFit/>
          </a:bodyPr>
          <a:lstStyle/>
          <a:p>
            <a:pPr algn="just">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latin typeface="Lato" panose="020F0502020204030203" pitchFamily="34" charset="0"/>
                <a:ea typeface="Lato" panose="020F0502020204030203" pitchFamily="34" charset="0"/>
                <a:cs typeface="Lato" panose="020F0502020204030203" pitchFamily="34" charset="0"/>
              </a:rPr>
              <a:t>, </a:t>
            </a:r>
          </a:p>
        </p:txBody>
      </p:sp>
      <p:sp>
        <p:nvSpPr>
          <p:cNvPr id="7" name="Rectangle 6"/>
          <p:cNvSpPr/>
          <p:nvPr/>
        </p:nvSpPr>
        <p:spPr>
          <a:xfrm>
            <a:off x="5265356" y="4794146"/>
            <a:ext cx="3580193" cy="507831"/>
          </a:xfrm>
          <a:prstGeom prst="rect">
            <a:avLst/>
          </a:prstGeom>
        </p:spPr>
        <p:txBody>
          <a:bodyPr wrap="square">
            <a:spAutoFit/>
          </a:bodyPr>
          <a:lstStyle/>
          <a:p>
            <a:pPr algn="just">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a:t>
            </a:r>
            <a:endParaRPr lang="id-ID" sz="900" dirty="0">
              <a:latin typeface="Lato" panose="020F0502020204030203" pitchFamily="34" charset="0"/>
              <a:ea typeface="Lato" panose="020F0502020204030203" pitchFamily="34" charset="0"/>
              <a:cs typeface="Lato" panose="020F0502020204030203" pitchFamily="34" charset="0"/>
            </a:endParaRPr>
          </a:p>
        </p:txBody>
      </p:sp>
      <p:pic>
        <p:nvPicPr>
          <p:cNvPr id="8" name="Picture Placeholder 7">
            <a:extLst>
              <a:ext uri="{FF2B5EF4-FFF2-40B4-BE49-F238E27FC236}">
                <a16:creationId xmlns:a16="http://schemas.microsoft.com/office/drawing/2014/main" id="{88B7BD5B-AB7E-4A67-8934-43423DB1CD9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69" b="2569"/>
          <a:stretch>
            <a:fillRect/>
          </a:stretch>
        </p:blipFill>
        <p:spPr/>
      </p:pic>
    </p:spTree>
    <p:extLst>
      <p:ext uri="{BB962C8B-B14F-4D97-AF65-F5344CB8AC3E}">
        <p14:creationId xmlns:p14="http://schemas.microsoft.com/office/powerpoint/2010/main" val="3762911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32303" y="3286030"/>
            <a:ext cx="2749147" cy="646331"/>
          </a:xfrm>
          <a:prstGeom prst="rect">
            <a:avLst/>
          </a:prstGeom>
        </p:spPr>
        <p:txBody>
          <a:bodyPr wrap="square">
            <a:spAutoFit/>
          </a:bodyPr>
          <a:lstStyle/>
          <a:p>
            <a:pPr lvl="0">
              <a:defRPr sz="1800" b="0" spc="0">
                <a:solidFill>
                  <a:srgbClr val="000000"/>
                </a:solidFill>
              </a:defRPr>
            </a:pPr>
            <a:r>
              <a:rPr lang="id-ID" sz="3600" dirty="0">
                <a:latin typeface="Kelson Sans" panose="02000500000000000000" pitchFamily="50" charset="0"/>
                <a:ea typeface="Lato Black" panose="020F0502020204030203" pitchFamily="34" charset="0"/>
                <a:cs typeface="Lato Black" panose="020F0502020204030203" pitchFamily="34" charset="0"/>
              </a:rPr>
              <a:t>OUR HISTORY</a:t>
            </a:r>
          </a:p>
        </p:txBody>
      </p:sp>
      <p:sp>
        <p:nvSpPr>
          <p:cNvPr id="8" name="Rectangle 7"/>
          <p:cNvSpPr/>
          <p:nvPr/>
        </p:nvSpPr>
        <p:spPr>
          <a:xfrm>
            <a:off x="1232303" y="4268042"/>
            <a:ext cx="1034647" cy="276999"/>
          </a:xfrm>
          <a:prstGeom prst="rect">
            <a:avLst/>
          </a:prstGeom>
        </p:spPr>
        <p:txBody>
          <a:bodyPr wrap="square">
            <a:spAutoFit/>
          </a:bodyPr>
          <a:lstStyle/>
          <a:p>
            <a:pPr lvl="0">
              <a:defRPr sz="1800" b="0" spc="0">
                <a:solidFill>
                  <a:srgbClr val="000000"/>
                </a:solidFill>
              </a:defRPr>
            </a:pPr>
            <a:r>
              <a:rPr lang="id-ID" sz="1200" dirty="0">
                <a:latin typeface="Kelson Sans" panose="02000500000000000000" pitchFamily="50" charset="0"/>
                <a:ea typeface="Lato Black" panose="020F0502020204030203" pitchFamily="34" charset="0"/>
                <a:cs typeface="Lato Black" panose="020F0502020204030203" pitchFamily="34" charset="0"/>
              </a:rPr>
              <a:t>Subtitle Here</a:t>
            </a:r>
          </a:p>
        </p:txBody>
      </p:sp>
      <p:sp>
        <p:nvSpPr>
          <p:cNvPr id="9" name="Rectangle 8"/>
          <p:cNvSpPr/>
          <p:nvPr/>
        </p:nvSpPr>
        <p:spPr>
          <a:xfrm>
            <a:off x="1232303" y="4486275"/>
            <a:ext cx="4358872" cy="923330"/>
          </a:xfrm>
          <a:prstGeom prst="rect">
            <a:avLst/>
          </a:prstGeom>
        </p:spPr>
        <p:txBody>
          <a:bodyPr wrap="square">
            <a:spAutoFit/>
          </a:bodyPr>
          <a:lstStyle/>
          <a:p>
            <a:pPr algn="just">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latin typeface="Lato" panose="020F0502020204030203" pitchFamily="34" charset="0"/>
                <a:ea typeface="Lato" panose="020F0502020204030203" pitchFamily="34" charset="0"/>
                <a:cs typeface="Lato" panose="020F0502020204030203" pitchFamily="34" charset="0"/>
              </a:rPr>
              <a:t>, </a:t>
            </a:r>
          </a:p>
        </p:txBody>
      </p:sp>
      <p:sp>
        <p:nvSpPr>
          <p:cNvPr id="10" name="Rectangle 9"/>
          <p:cNvSpPr/>
          <p:nvPr/>
        </p:nvSpPr>
        <p:spPr>
          <a:xfrm>
            <a:off x="6013853" y="4486275"/>
            <a:ext cx="4006447" cy="923330"/>
          </a:xfrm>
          <a:prstGeom prst="rect">
            <a:avLst/>
          </a:prstGeom>
        </p:spPr>
        <p:txBody>
          <a:bodyPr wrap="square">
            <a:spAutoFit/>
          </a:bodyPr>
          <a:lstStyle/>
          <a:p>
            <a:pPr algn="just">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latin typeface="Lato" panose="020F0502020204030203" pitchFamily="34" charset="0"/>
                <a:ea typeface="Lato" panose="020F0502020204030203" pitchFamily="34" charset="0"/>
                <a:cs typeface="Lato" panose="020F0502020204030203" pitchFamily="34" charset="0"/>
              </a:rPr>
              <a:t>, </a:t>
            </a:r>
          </a:p>
        </p:txBody>
      </p:sp>
      <p:pic>
        <p:nvPicPr>
          <p:cNvPr id="4" name="Picture Placeholder 3">
            <a:extLst>
              <a:ext uri="{FF2B5EF4-FFF2-40B4-BE49-F238E27FC236}">
                <a16:creationId xmlns:a16="http://schemas.microsoft.com/office/drawing/2014/main" id="{57EF6E29-E862-4F26-B583-088F07CA65B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8333" b="38333"/>
          <a:stretch>
            <a:fillRect/>
          </a:stretch>
        </p:blipFill>
        <p:spPr/>
      </p:pic>
    </p:spTree>
    <p:extLst>
      <p:ext uri="{BB962C8B-B14F-4D97-AF65-F5344CB8AC3E}">
        <p14:creationId xmlns:p14="http://schemas.microsoft.com/office/powerpoint/2010/main" val="3477210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C22D1ED-B153-4830-9756-1C595DDE868F}"/>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4258" b="4258"/>
          <a:stretch>
            <a:fillRect/>
          </a:stretch>
        </p:blipFill>
        <p:spPr/>
      </p:pic>
      <p:pic>
        <p:nvPicPr>
          <p:cNvPr id="9" name="Picture Placeholder 8">
            <a:extLst>
              <a:ext uri="{FF2B5EF4-FFF2-40B4-BE49-F238E27FC236}">
                <a16:creationId xmlns:a16="http://schemas.microsoft.com/office/drawing/2014/main" id="{46E83231-93CC-4F20-84B9-8897C26A495E}"/>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4258" b="4258"/>
          <a:stretch>
            <a:fillRect/>
          </a:stretch>
        </p:blipFill>
        <p:spPr/>
      </p:pic>
      <p:pic>
        <p:nvPicPr>
          <p:cNvPr id="14" name="Picture Placeholder 13">
            <a:extLst>
              <a:ext uri="{FF2B5EF4-FFF2-40B4-BE49-F238E27FC236}">
                <a16:creationId xmlns:a16="http://schemas.microsoft.com/office/drawing/2014/main" id="{B841161E-2F6F-4EF2-A3CF-A8D02F7554A8}"/>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4258" b="4258"/>
          <a:stretch>
            <a:fillRect/>
          </a:stretch>
        </p:blipFill>
        <p:spPr/>
      </p:pic>
      <p:pic>
        <p:nvPicPr>
          <p:cNvPr id="12" name="Picture Placeholder 11">
            <a:extLst>
              <a:ext uri="{FF2B5EF4-FFF2-40B4-BE49-F238E27FC236}">
                <a16:creationId xmlns:a16="http://schemas.microsoft.com/office/drawing/2014/main" id="{A089812F-9AFA-4D79-A05F-9E0CC53437AE}"/>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4258" b="4258"/>
          <a:stretch>
            <a:fillRect/>
          </a:stretch>
        </p:blipFill>
        <p:spPr/>
      </p:pic>
      <p:sp>
        <p:nvSpPr>
          <p:cNvPr id="20" name="Rectangle 19"/>
          <p:cNvSpPr/>
          <p:nvPr/>
        </p:nvSpPr>
        <p:spPr>
          <a:xfrm>
            <a:off x="7147328" y="2530715"/>
            <a:ext cx="1777597" cy="646331"/>
          </a:xfrm>
          <a:prstGeom prst="rect">
            <a:avLst/>
          </a:prstGeom>
        </p:spPr>
        <p:txBody>
          <a:bodyPr wrap="square">
            <a:spAutoFit/>
          </a:bodyPr>
          <a:lstStyle/>
          <a:p>
            <a:pPr lvl="0">
              <a:defRPr sz="1800" b="0" spc="0">
                <a:solidFill>
                  <a:srgbClr val="000000"/>
                </a:solidFill>
              </a:defRPr>
            </a:pPr>
            <a:r>
              <a:rPr lang="id-ID" sz="3600" dirty="0">
                <a:latin typeface="Kelson Sans" panose="02000500000000000000" pitchFamily="50" charset="0"/>
                <a:ea typeface="Lato Black" panose="020F0502020204030203" pitchFamily="34" charset="0"/>
                <a:cs typeface="Lato Black" panose="020F0502020204030203" pitchFamily="34" charset="0"/>
              </a:rPr>
              <a:t>MISSION</a:t>
            </a:r>
          </a:p>
        </p:txBody>
      </p:sp>
      <p:sp>
        <p:nvSpPr>
          <p:cNvPr id="21" name="Rectangle 20"/>
          <p:cNvSpPr/>
          <p:nvPr/>
        </p:nvSpPr>
        <p:spPr>
          <a:xfrm>
            <a:off x="7147328" y="3915710"/>
            <a:ext cx="3520672" cy="1131079"/>
          </a:xfrm>
          <a:prstGeom prst="rect">
            <a:avLst/>
          </a:prstGeom>
        </p:spPr>
        <p:txBody>
          <a:bodyPr wrap="square">
            <a:spAutoFit/>
          </a:bodyPr>
          <a:lstStyle/>
          <a:p>
            <a:pPr algn="just">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latin typeface="Lato" panose="020F0502020204030203" pitchFamily="34" charset="0"/>
                <a:ea typeface="Lato" panose="020F0502020204030203" pitchFamily="34" charset="0"/>
                <a:cs typeface="Lato" panose="020F0502020204030203" pitchFamily="34" charset="0"/>
              </a:rPr>
              <a:t>, </a:t>
            </a:r>
          </a:p>
        </p:txBody>
      </p:sp>
      <p:sp>
        <p:nvSpPr>
          <p:cNvPr id="22" name="Rectangle 21"/>
          <p:cNvSpPr/>
          <p:nvPr/>
        </p:nvSpPr>
        <p:spPr>
          <a:xfrm>
            <a:off x="7147328" y="3638711"/>
            <a:ext cx="1034647" cy="276999"/>
          </a:xfrm>
          <a:prstGeom prst="rect">
            <a:avLst/>
          </a:prstGeom>
        </p:spPr>
        <p:txBody>
          <a:bodyPr wrap="square">
            <a:spAutoFit/>
          </a:bodyPr>
          <a:lstStyle/>
          <a:p>
            <a:pPr lvl="0">
              <a:defRPr sz="1800" b="0" spc="0">
                <a:solidFill>
                  <a:srgbClr val="000000"/>
                </a:solidFill>
              </a:defRPr>
            </a:pPr>
            <a:r>
              <a:rPr lang="id-ID" sz="1200" dirty="0">
                <a:latin typeface="Kelson Sans" panose="02000500000000000000" pitchFamily="50" charset="0"/>
                <a:ea typeface="Lato Black" panose="020F0502020204030203" pitchFamily="34" charset="0"/>
                <a:cs typeface="Lato Black" panose="020F0502020204030203" pitchFamily="34" charset="0"/>
              </a:rPr>
              <a:t>Subtitle Here</a:t>
            </a:r>
          </a:p>
        </p:txBody>
      </p:sp>
      <p:sp>
        <p:nvSpPr>
          <p:cNvPr id="10" name="Rectangle 9"/>
          <p:cNvSpPr/>
          <p:nvPr/>
        </p:nvSpPr>
        <p:spPr>
          <a:xfrm>
            <a:off x="1171316" y="1190625"/>
            <a:ext cx="2203966" cy="2016126"/>
          </a:xfrm>
          <a:prstGeom prst="rect">
            <a:avLst/>
          </a:pr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Rectangle 22"/>
          <p:cNvSpPr/>
          <p:nvPr/>
        </p:nvSpPr>
        <p:spPr>
          <a:xfrm>
            <a:off x="3870067" y="1190625"/>
            <a:ext cx="2203966" cy="2016126"/>
          </a:xfrm>
          <a:prstGeom prst="rect">
            <a:avLst/>
          </a:pr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Rectangle 23"/>
          <p:cNvSpPr/>
          <p:nvPr/>
        </p:nvSpPr>
        <p:spPr>
          <a:xfrm>
            <a:off x="3870067" y="3638711"/>
            <a:ext cx="2203966" cy="2016126"/>
          </a:xfrm>
          <a:prstGeom prst="rect">
            <a:avLst/>
          </a:pr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24"/>
          <p:cNvSpPr/>
          <p:nvPr/>
        </p:nvSpPr>
        <p:spPr>
          <a:xfrm>
            <a:off x="1163510" y="3651250"/>
            <a:ext cx="2203966" cy="2016126"/>
          </a:xfrm>
          <a:prstGeom prst="rect">
            <a:avLst/>
          </a:pr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Shape 5060"/>
          <p:cNvSpPr/>
          <p:nvPr/>
        </p:nvSpPr>
        <p:spPr>
          <a:xfrm>
            <a:off x="4759765" y="1986350"/>
            <a:ext cx="424567" cy="424676"/>
          </a:xfrm>
          <a:custGeom>
            <a:avLst/>
            <a:gdLst/>
            <a:ahLst/>
            <a:cxnLst/>
            <a:rect l="0" t="0" r="0" b="0"/>
            <a:pathLst>
              <a:path w="120000" h="120000" extrusionOk="0">
                <a:moveTo>
                  <a:pt x="59750" y="0"/>
                </a:moveTo>
                <a:lnTo>
                  <a:pt x="59750" y="0"/>
                </a:lnTo>
                <a:cubicBezTo>
                  <a:pt x="26750" y="2250"/>
                  <a:pt x="0" y="28750"/>
                  <a:pt x="0" y="62000"/>
                </a:cubicBezTo>
                <a:cubicBezTo>
                  <a:pt x="0" y="93000"/>
                  <a:pt x="26750" y="119750"/>
                  <a:pt x="59750" y="119750"/>
                </a:cubicBezTo>
                <a:cubicBezTo>
                  <a:pt x="93000" y="119750"/>
                  <a:pt x="119750" y="93000"/>
                  <a:pt x="119750" y="60000"/>
                </a:cubicBezTo>
                <a:cubicBezTo>
                  <a:pt x="119750" y="26750"/>
                  <a:pt x="90750" y="0"/>
                  <a:pt x="59750" y="0"/>
                </a:cubicBezTo>
                <a:close/>
                <a:moveTo>
                  <a:pt x="59750" y="106500"/>
                </a:moveTo>
                <a:lnTo>
                  <a:pt x="59750" y="106500"/>
                </a:lnTo>
                <a:cubicBezTo>
                  <a:pt x="35500" y="108500"/>
                  <a:pt x="13250" y="86500"/>
                  <a:pt x="13250" y="62000"/>
                </a:cubicBezTo>
                <a:cubicBezTo>
                  <a:pt x="13250" y="35500"/>
                  <a:pt x="33250" y="13250"/>
                  <a:pt x="59750" y="13250"/>
                </a:cubicBezTo>
                <a:cubicBezTo>
                  <a:pt x="84000" y="13250"/>
                  <a:pt x="106500" y="33250"/>
                  <a:pt x="106500" y="60000"/>
                </a:cubicBezTo>
                <a:cubicBezTo>
                  <a:pt x="106500" y="86500"/>
                  <a:pt x="86250" y="106500"/>
                  <a:pt x="59750" y="106500"/>
                </a:cubicBezTo>
                <a:close/>
                <a:moveTo>
                  <a:pt x="30750" y="88500"/>
                </a:moveTo>
                <a:lnTo>
                  <a:pt x="30750" y="88500"/>
                </a:lnTo>
                <a:cubicBezTo>
                  <a:pt x="30750" y="88500"/>
                  <a:pt x="59750" y="84250"/>
                  <a:pt x="70750" y="73250"/>
                </a:cubicBezTo>
                <a:cubicBezTo>
                  <a:pt x="84000" y="60000"/>
                  <a:pt x="88500" y="31000"/>
                  <a:pt x="88500" y="31000"/>
                </a:cubicBezTo>
                <a:cubicBezTo>
                  <a:pt x="88500" y="31000"/>
                  <a:pt x="59750" y="35500"/>
                  <a:pt x="46500" y="48750"/>
                </a:cubicBezTo>
                <a:cubicBezTo>
                  <a:pt x="35500" y="60000"/>
                  <a:pt x="30750" y="88500"/>
                  <a:pt x="30750" y="88500"/>
                </a:cubicBezTo>
                <a:close/>
                <a:moveTo>
                  <a:pt x="53250" y="53250"/>
                </a:moveTo>
                <a:lnTo>
                  <a:pt x="53250" y="53250"/>
                </a:lnTo>
                <a:cubicBezTo>
                  <a:pt x="59750" y="48750"/>
                  <a:pt x="68500" y="44500"/>
                  <a:pt x="77500" y="42250"/>
                </a:cubicBezTo>
                <a:cubicBezTo>
                  <a:pt x="75250" y="51000"/>
                  <a:pt x="70750" y="62000"/>
                  <a:pt x="66500" y="66500"/>
                </a:cubicBezTo>
                <a:cubicBezTo>
                  <a:pt x="62000" y="68750"/>
                  <a:pt x="57500" y="68750"/>
                  <a:pt x="53250" y="66500"/>
                </a:cubicBezTo>
                <a:cubicBezTo>
                  <a:pt x="51000" y="62000"/>
                  <a:pt x="51000" y="57750"/>
                  <a:pt x="53250" y="53250"/>
                </a:cubicBezTo>
                <a:close/>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7" name="Shape 5064"/>
          <p:cNvSpPr/>
          <p:nvPr/>
        </p:nvSpPr>
        <p:spPr>
          <a:xfrm>
            <a:off x="2084429" y="2010327"/>
            <a:ext cx="377739" cy="377837"/>
          </a:xfrm>
          <a:custGeom>
            <a:avLst/>
            <a:gdLst/>
            <a:ahLst/>
            <a:cxnLst/>
            <a:rect l="0" t="0" r="0" b="0"/>
            <a:pathLst>
              <a:path w="120000" h="120000" extrusionOk="0">
                <a:moveTo>
                  <a:pt x="59718" y="0"/>
                </a:moveTo>
                <a:lnTo>
                  <a:pt x="59718" y="0"/>
                </a:lnTo>
                <a:cubicBezTo>
                  <a:pt x="27323" y="0"/>
                  <a:pt x="0" y="27323"/>
                  <a:pt x="0" y="59999"/>
                </a:cubicBezTo>
                <a:cubicBezTo>
                  <a:pt x="0" y="94647"/>
                  <a:pt x="27323" y="119718"/>
                  <a:pt x="59718" y="119718"/>
                </a:cubicBezTo>
                <a:cubicBezTo>
                  <a:pt x="92112" y="119718"/>
                  <a:pt x="119718" y="94647"/>
                  <a:pt x="119718" y="59999"/>
                </a:cubicBezTo>
                <a:cubicBezTo>
                  <a:pt x="119718" y="27323"/>
                  <a:pt x="92112" y="0"/>
                  <a:pt x="59718" y="0"/>
                </a:cubicBezTo>
                <a:close/>
                <a:moveTo>
                  <a:pt x="64507" y="109859"/>
                </a:moveTo>
                <a:lnTo>
                  <a:pt x="64507" y="109859"/>
                </a:lnTo>
                <a:cubicBezTo>
                  <a:pt x="64507" y="82253"/>
                  <a:pt x="64507" y="82253"/>
                  <a:pt x="64507" y="82253"/>
                </a:cubicBezTo>
                <a:cubicBezTo>
                  <a:pt x="54647" y="82253"/>
                  <a:pt x="54647" y="82253"/>
                  <a:pt x="54647" y="82253"/>
                </a:cubicBezTo>
                <a:cubicBezTo>
                  <a:pt x="54647" y="109859"/>
                  <a:pt x="54647" y="109859"/>
                  <a:pt x="54647" y="109859"/>
                </a:cubicBezTo>
                <a:cubicBezTo>
                  <a:pt x="32112" y="107042"/>
                  <a:pt x="12394" y="87323"/>
                  <a:pt x="9859" y="64788"/>
                </a:cubicBezTo>
                <a:cubicBezTo>
                  <a:pt x="37183" y="64788"/>
                  <a:pt x="37183" y="64788"/>
                  <a:pt x="37183" y="64788"/>
                </a:cubicBezTo>
                <a:cubicBezTo>
                  <a:pt x="37183" y="54929"/>
                  <a:pt x="37183" y="54929"/>
                  <a:pt x="37183" y="54929"/>
                </a:cubicBezTo>
                <a:cubicBezTo>
                  <a:pt x="9859" y="54929"/>
                  <a:pt x="9859" y="54929"/>
                  <a:pt x="9859" y="54929"/>
                </a:cubicBezTo>
                <a:cubicBezTo>
                  <a:pt x="12394" y="32394"/>
                  <a:pt x="32112" y="14929"/>
                  <a:pt x="54647" y="12394"/>
                </a:cubicBezTo>
                <a:cubicBezTo>
                  <a:pt x="54647" y="40000"/>
                  <a:pt x="54647" y="40000"/>
                  <a:pt x="54647" y="40000"/>
                </a:cubicBezTo>
                <a:cubicBezTo>
                  <a:pt x="64507" y="40000"/>
                  <a:pt x="64507" y="40000"/>
                  <a:pt x="64507" y="40000"/>
                </a:cubicBezTo>
                <a:cubicBezTo>
                  <a:pt x="64507" y="12394"/>
                  <a:pt x="64507" y="12394"/>
                  <a:pt x="64507" y="12394"/>
                </a:cubicBezTo>
                <a:cubicBezTo>
                  <a:pt x="87323" y="14929"/>
                  <a:pt x="107042" y="32394"/>
                  <a:pt x="107042" y="54929"/>
                </a:cubicBezTo>
                <a:cubicBezTo>
                  <a:pt x="82253" y="54929"/>
                  <a:pt x="82253" y="54929"/>
                  <a:pt x="82253" y="54929"/>
                </a:cubicBezTo>
                <a:cubicBezTo>
                  <a:pt x="82253" y="64788"/>
                  <a:pt x="82253" y="64788"/>
                  <a:pt x="82253" y="64788"/>
                </a:cubicBezTo>
                <a:cubicBezTo>
                  <a:pt x="107042" y="64788"/>
                  <a:pt x="107042" y="64788"/>
                  <a:pt x="107042" y="64788"/>
                </a:cubicBezTo>
                <a:cubicBezTo>
                  <a:pt x="107042" y="87323"/>
                  <a:pt x="87323" y="107042"/>
                  <a:pt x="64507" y="109859"/>
                </a:cubicBezTo>
                <a:close/>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8" name="Shape 5076"/>
          <p:cNvSpPr/>
          <p:nvPr/>
        </p:nvSpPr>
        <p:spPr>
          <a:xfrm>
            <a:off x="4751960" y="4484446"/>
            <a:ext cx="440176" cy="349734"/>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1" name="Shape 5081"/>
          <p:cNvSpPr/>
          <p:nvPr/>
        </p:nvSpPr>
        <p:spPr>
          <a:xfrm>
            <a:off x="2068817" y="4456342"/>
            <a:ext cx="393349" cy="405942"/>
          </a:xfrm>
          <a:custGeom>
            <a:avLst/>
            <a:gdLst/>
            <a:ahLst/>
            <a:cxnLst/>
            <a:rect l="0" t="0" r="0" b="0"/>
            <a:pathLst>
              <a:path w="120000" h="120000" extrusionOk="0">
                <a:moveTo>
                  <a:pt x="67027" y="87532"/>
                </a:moveTo>
                <a:lnTo>
                  <a:pt x="67027" y="87532"/>
                </a:lnTo>
                <a:cubicBezTo>
                  <a:pt x="67027" y="78441"/>
                  <a:pt x="74324" y="73506"/>
                  <a:pt x="86486" y="66753"/>
                </a:cubicBezTo>
                <a:cubicBezTo>
                  <a:pt x="100810" y="57402"/>
                  <a:pt x="119729" y="45974"/>
                  <a:pt x="119729" y="18441"/>
                </a:cubicBezTo>
                <a:cubicBezTo>
                  <a:pt x="119729" y="16103"/>
                  <a:pt x="117297" y="13766"/>
                  <a:pt x="115135" y="13766"/>
                </a:cubicBezTo>
                <a:cubicBezTo>
                  <a:pt x="93513" y="13766"/>
                  <a:pt x="93513" y="13766"/>
                  <a:pt x="93513" y="13766"/>
                </a:cubicBezTo>
                <a:cubicBezTo>
                  <a:pt x="88648" y="7012"/>
                  <a:pt x="79189" y="0"/>
                  <a:pt x="60000" y="0"/>
                </a:cubicBezTo>
                <a:cubicBezTo>
                  <a:pt x="40810" y="0"/>
                  <a:pt x="31351" y="7012"/>
                  <a:pt x="26486" y="13766"/>
                </a:cubicBezTo>
                <a:cubicBezTo>
                  <a:pt x="4864" y="13766"/>
                  <a:pt x="4864" y="13766"/>
                  <a:pt x="4864" y="13766"/>
                </a:cubicBezTo>
                <a:cubicBezTo>
                  <a:pt x="2432" y="13766"/>
                  <a:pt x="0" y="16103"/>
                  <a:pt x="0" y="18441"/>
                </a:cubicBezTo>
                <a:cubicBezTo>
                  <a:pt x="0" y="45974"/>
                  <a:pt x="16756" y="57402"/>
                  <a:pt x="33513" y="66753"/>
                </a:cubicBezTo>
                <a:cubicBezTo>
                  <a:pt x="45675" y="73506"/>
                  <a:pt x="52702" y="78441"/>
                  <a:pt x="52702" y="87532"/>
                </a:cubicBezTo>
                <a:cubicBezTo>
                  <a:pt x="52702" y="96623"/>
                  <a:pt x="52702" y="96623"/>
                  <a:pt x="52702" y="96623"/>
                </a:cubicBezTo>
                <a:cubicBezTo>
                  <a:pt x="38378" y="98961"/>
                  <a:pt x="28918" y="103636"/>
                  <a:pt x="28918" y="108051"/>
                </a:cubicBezTo>
                <a:cubicBezTo>
                  <a:pt x="28918" y="115064"/>
                  <a:pt x="43243" y="119740"/>
                  <a:pt x="60000" y="119740"/>
                </a:cubicBezTo>
                <a:cubicBezTo>
                  <a:pt x="76486" y="119740"/>
                  <a:pt x="88648" y="115064"/>
                  <a:pt x="88648" y="108051"/>
                </a:cubicBezTo>
                <a:cubicBezTo>
                  <a:pt x="88648" y="103636"/>
                  <a:pt x="81621" y="98961"/>
                  <a:pt x="67027" y="96623"/>
                </a:cubicBezTo>
                <a:lnTo>
                  <a:pt x="67027" y="87532"/>
                </a:lnTo>
                <a:close/>
                <a:moveTo>
                  <a:pt x="86486" y="55064"/>
                </a:moveTo>
                <a:lnTo>
                  <a:pt x="86486" y="55064"/>
                </a:lnTo>
                <a:cubicBezTo>
                  <a:pt x="91081" y="48311"/>
                  <a:pt x="93513" y="36883"/>
                  <a:pt x="93513" y="23116"/>
                </a:cubicBezTo>
                <a:cubicBezTo>
                  <a:pt x="110270" y="23116"/>
                  <a:pt x="110270" y="23116"/>
                  <a:pt x="110270" y="23116"/>
                </a:cubicBezTo>
                <a:cubicBezTo>
                  <a:pt x="107837" y="39220"/>
                  <a:pt x="98378" y="48311"/>
                  <a:pt x="86486" y="55064"/>
                </a:cubicBezTo>
                <a:close/>
                <a:moveTo>
                  <a:pt x="60000" y="9350"/>
                </a:moveTo>
                <a:lnTo>
                  <a:pt x="60000" y="9350"/>
                </a:lnTo>
                <a:cubicBezTo>
                  <a:pt x="79189" y="9350"/>
                  <a:pt x="86486" y="16103"/>
                  <a:pt x="86486" y="18441"/>
                </a:cubicBezTo>
                <a:cubicBezTo>
                  <a:pt x="86486" y="20779"/>
                  <a:pt x="79189" y="27532"/>
                  <a:pt x="60000" y="29870"/>
                </a:cubicBezTo>
                <a:cubicBezTo>
                  <a:pt x="40810" y="27532"/>
                  <a:pt x="33513" y="20779"/>
                  <a:pt x="33513" y="18441"/>
                </a:cubicBezTo>
                <a:cubicBezTo>
                  <a:pt x="33513" y="16103"/>
                  <a:pt x="40810" y="9350"/>
                  <a:pt x="60000" y="9350"/>
                </a:cubicBezTo>
                <a:close/>
                <a:moveTo>
                  <a:pt x="9729" y="23116"/>
                </a:moveTo>
                <a:lnTo>
                  <a:pt x="9729" y="23116"/>
                </a:lnTo>
                <a:cubicBezTo>
                  <a:pt x="26486" y="23116"/>
                  <a:pt x="26486" y="23116"/>
                  <a:pt x="26486" y="23116"/>
                </a:cubicBezTo>
                <a:cubicBezTo>
                  <a:pt x="26486" y="36883"/>
                  <a:pt x="28918" y="48311"/>
                  <a:pt x="33513" y="55064"/>
                </a:cubicBezTo>
                <a:cubicBezTo>
                  <a:pt x="21621" y="48311"/>
                  <a:pt x="9729" y="39220"/>
                  <a:pt x="9729" y="23116"/>
                </a:cubicBezTo>
                <a:close/>
              </a:path>
            </a:pathLst>
          </a:custGeom>
          <a:solidFill>
            <a:schemeClr val="bg1"/>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2" name="Rectangle 31"/>
          <p:cNvSpPr/>
          <p:nvPr/>
        </p:nvSpPr>
        <p:spPr>
          <a:xfrm>
            <a:off x="1748169" y="2513710"/>
            <a:ext cx="1034647" cy="276999"/>
          </a:xfrm>
          <a:prstGeom prst="rect">
            <a:avLst/>
          </a:prstGeom>
        </p:spPr>
        <p:txBody>
          <a:bodyPr wrap="square">
            <a:spAutoFit/>
          </a:bodyPr>
          <a:lstStyle/>
          <a:p>
            <a:pPr lvl="0" algn="ctr">
              <a:defRPr sz="1800" b="0" spc="0">
                <a:solidFill>
                  <a:srgbClr val="000000"/>
                </a:solidFill>
              </a:defRPr>
            </a:pPr>
            <a:r>
              <a:rPr lang="id-ID" sz="1200" dirty="0">
                <a:solidFill>
                  <a:schemeClr val="bg1"/>
                </a:solidFill>
                <a:latin typeface="Kelson Sans" panose="02000500000000000000" pitchFamily="50" charset="0"/>
                <a:ea typeface="Lato Black" panose="020F0502020204030203" pitchFamily="34" charset="0"/>
                <a:cs typeface="Lato Black" panose="020F0502020204030203" pitchFamily="34" charset="0"/>
              </a:rPr>
              <a:t>TARGET</a:t>
            </a:r>
          </a:p>
        </p:txBody>
      </p:sp>
      <p:sp>
        <p:nvSpPr>
          <p:cNvPr id="33" name="Rectangle 32"/>
          <p:cNvSpPr/>
          <p:nvPr/>
        </p:nvSpPr>
        <p:spPr>
          <a:xfrm>
            <a:off x="1762125" y="4987830"/>
            <a:ext cx="1034647" cy="276999"/>
          </a:xfrm>
          <a:prstGeom prst="rect">
            <a:avLst/>
          </a:prstGeom>
        </p:spPr>
        <p:txBody>
          <a:bodyPr wrap="square">
            <a:spAutoFit/>
          </a:bodyPr>
          <a:lstStyle/>
          <a:p>
            <a:pPr lvl="0" algn="ctr">
              <a:defRPr sz="1800" b="0" spc="0">
                <a:solidFill>
                  <a:srgbClr val="000000"/>
                </a:solidFill>
              </a:defRPr>
            </a:pPr>
            <a:r>
              <a:rPr lang="id-ID" sz="1200" dirty="0">
                <a:solidFill>
                  <a:schemeClr val="bg1"/>
                </a:solidFill>
                <a:latin typeface="Kelson Sans" panose="02000500000000000000" pitchFamily="50" charset="0"/>
                <a:ea typeface="Lato Black" panose="020F0502020204030203" pitchFamily="34" charset="0"/>
                <a:cs typeface="Lato Black" panose="020F0502020204030203" pitchFamily="34" charset="0"/>
              </a:rPr>
              <a:t>CHAMPION</a:t>
            </a:r>
          </a:p>
        </p:txBody>
      </p:sp>
      <p:sp>
        <p:nvSpPr>
          <p:cNvPr id="34" name="Rectangle 33"/>
          <p:cNvSpPr/>
          <p:nvPr/>
        </p:nvSpPr>
        <p:spPr>
          <a:xfrm>
            <a:off x="4454724" y="4987830"/>
            <a:ext cx="1034647" cy="276999"/>
          </a:xfrm>
          <a:prstGeom prst="rect">
            <a:avLst/>
          </a:prstGeom>
        </p:spPr>
        <p:txBody>
          <a:bodyPr wrap="square">
            <a:spAutoFit/>
          </a:bodyPr>
          <a:lstStyle/>
          <a:p>
            <a:pPr lvl="0" algn="ctr">
              <a:defRPr sz="1800" b="0" spc="0">
                <a:solidFill>
                  <a:srgbClr val="000000"/>
                </a:solidFill>
              </a:defRPr>
            </a:pPr>
            <a:r>
              <a:rPr lang="id-ID" sz="1200" dirty="0">
                <a:solidFill>
                  <a:schemeClr val="bg1"/>
                </a:solidFill>
                <a:latin typeface="Kelson Sans" panose="02000500000000000000" pitchFamily="50" charset="0"/>
                <a:ea typeface="Lato Black" panose="020F0502020204030203" pitchFamily="34" charset="0"/>
                <a:cs typeface="Lato Black" panose="020F0502020204030203" pitchFamily="34" charset="0"/>
              </a:rPr>
              <a:t>GALLERY</a:t>
            </a:r>
          </a:p>
        </p:txBody>
      </p:sp>
      <p:sp>
        <p:nvSpPr>
          <p:cNvPr id="35" name="Rectangle 34"/>
          <p:cNvSpPr/>
          <p:nvPr/>
        </p:nvSpPr>
        <p:spPr>
          <a:xfrm>
            <a:off x="4448578" y="2513710"/>
            <a:ext cx="1034647" cy="276999"/>
          </a:xfrm>
          <a:prstGeom prst="rect">
            <a:avLst/>
          </a:prstGeom>
        </p:spPr>
        <p:txBody>
          <a:bodyPr wrap="square">
            <a:spAutoFit/>
          </a:bodyPr>
          <a:lstStyle/>
          <a:p>
            <a:pPr lvl="0" algn="ctr">
              <a:defRPr sz="1800" b="0" spc="0">
                <a:solidFill>
                  <a:srgbClr val="000000"/>
                </a:solidFill>
              </a:defRPr>
            </a:pPr>
            <a:r>
              <a:rPr lang="id-ID" sz="1200" dirty="0">
                <a:solidFill>
                  <a:schemeClr val="bg1"/>
                </a:solidFill>
                <a:latin typeface="Kelson Sans" panose="02000500000000000000" pitchFamily="50" charset="0"/>
                <a:ea typeface="Lato Black" panose="020F0502020204030203" pitchFamily="34" charset="0"/>
                <a:cs typeface="Lato Black" panose="020F0502020204030203" pitchFamily="34" charset="0"/>
              </a:rPr>
              <a:t>COMPAS</a:t>
            </a:r>
          </a:p>
        </p:txBody>
      </p:sp>
    </p:spTree>
    <p:extLst>
      <p:ext uri="{BB962C8B-B14F-4D97-AF65-F5344CB8AC3E}">
        <p14:creationId xmlns:p14="http://schemas.microsoft.com/office/powerpoint/2010/main" val="3322186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4856" y="2367647"/>
            <a:ext cx="9903854" cy="923330"/>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 placerat libero. Malesuada proin tortor penatibus dolor, sapien etiam turpis wisi ut tortor ut, turpis turpis tempus non lectus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euultrices vel sit curae consequat. </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3" name="Rectangle 2"/>
          <p:cNvSpPr/>
          <p:nvPr/>
        </p:nvSpPr>
        <p:spPr>
          <a:xfrm>
            <a:off x="1184856" y="3569539"/>
            <a:ext cx="9903854" cy="2377574"/>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sitLorem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a:t>
            </a:r>
            <a:endParaRPr lang="id-ID" sz="900" dirty="0">
              <a:latin typeface="Lato" panose="020F0502020204030203" pitchFamily="34" charset="0"/>
              <a:ea typeface="Lato" panose="020F0502020204030203" pitchFamily="34" charset="0"/>
              <a:cs typeface="Lato" panose="020F0502020204030203" pitchFamily="34" charset="0"/>
            </a:endParaRPr>
          </a:p>
          <a:p>
            <a:pPr algn="just">
              <a:lnSpc>
                <a:spcPct val="150000"/>
              </a:lnSpc>
            </a:pP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a:t>
            </a:r>
            <a:endParaRPr lang="id-ID" sz="900" dirty="0">
              <a:latin typeface="Lato" panose="020F0502020204030203" pitchFamily="34" charset="0"/>
              <a:ea typeface="Lato" panose="020F0502020204030203" pitchFamily="34" charset="0"/>
              <a:cs typeface="Lato" panose="020F0502020204030203" pitchFamily="34" charset="0"/>
            </a:endParaRPr>
          </a:p>
          <a:p>
            <a:pPr algn="just">
              <a:lnSpc>
                <a:spcPct val="150000"/>
              </a:lnSpc>
            </a:pP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4" name="Subtitle 2"/>
          <p:cNvSpPr txBox="1">
            <a:spLocks/>
          </p:cNvSpPr>
          <p:nvPr/>
        </p:nvSpPr>
        <p:spPr>
          <a:xfrm>
            <a:off x="3945270" y="1202152"/>
            <a:ext cx="4383025" cy="58863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36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Sample Column Text</a:t>
            </a:r>
          </a:p>
        </p:txBody>
      </p:sp>
    </p:spTree>
    <p:extLst>
      <p:ext uri="{BB962C8B-B14F-4D97-AF65-F5344CB8AC3E}">
        <p14:creationId xmlns:p14="http://schemas.microsoft.com/office/powerpoint/2010/main" val="160968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18935" y="1899238"/>
            <a:ext cx="5338789" cy="1754326"/>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 placerat libero. Malesuada proin tortor penatibus dolor, sapien etiam turpis wisi ut tortor ut, turpis turpis tempus non lectus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euultrices vel sit curae consequat. </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3" name="Rectangle 2"/>
          <p:cNvSpPr/>
          <p:nvPr/>
        </p:nvSpPr>
        <p:spPr>
          <a:xfrm>
            <a:off x="5218934" y="3772483"/>
            <a:ext cx="5338789" cy="507831"/>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eros in auctor</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p:cNvSpPr/>
          <p:nvPr/>
        </p:nvSpPr>
        <p:spPr>
          <a:xfrm>
            <a:off x="5218933" y="4399233"/>
            <a:ext cx="5338789" cy="1338828"/>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5" name="Rectangle 4"/>
          <p:cNvSpPr/>
          <p:nvPr/>
        </p:nvSpPr>
        <p:spPr>
          <a:xfrm>
            <a:off x="1174471" y="1890296"/>
            <a:ext cx="3340773" cy="2793072"/>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 placerat libero. Malesuada proin tortor penatibus dolor, sapien etiam turpis wisi ut tortor ut, turpis turpis tempus non lectus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euultrices vel sit curae consequat. </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1174470" y="4650303"/>
            <a:ext cx="3340773" cy="923330"/>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eros in auctor</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7" name="Subtitle 2"/>
          <p:cNvSpPr txBox="1">
            <a:spLocks/>
          </p:cNvSpPr>
          <p:nvPr/>
        </p:nvSpPr>
        <p:spPr>
          <a:xfrm>
            <a:off x="4046600" y="859252"/>
            <a:ext cx="4003550" cy="58863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36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Two Column Text</a:t>
            </a:r>
          </a:p>
        </p:txBody>
      </p:sp>
      <p:cxnSp>
        <p:nvCxnSpPr>
          <p:cNvPr id="8" name="Straight Connector 7"/>
          <p:cNvCxnSpPr/>
          <p:nvPr/>
        </p:nvCxnSpPr>
        <p:spPr>
          <a:xfrm>
            <a:off x="4867275" y="2032414"/>
            <a:ext cx="0" cy="22479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72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2794" y="2483582"/>
            <a:ext cx="3034938" cy="3000821"/>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 placerat libero. Malesuada proin tortor penatibus dolor, sapien etiam turpis wisi ut tortor ut, turpis turpis tempus non lectus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euultrices vel sit curae consequat. </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3" name="Rectangle 2"/>
          <p:cNvSpPr/>
          <p:nvPr/>
        </p:nvSpPr>
        <p:spPr>
          <a:xfrm>
            <a:off x="4721757" y="2483582"/>
            <a:ext cx="2825262" cy="923330"/>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eros in auctor</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p:cNvSpPr/>
          <p:nvPr/>
        </p:nvSpPr>
        <p:spPr>
          <a:xfrm>
            <a:off x="4721757" y="3366389"/>
            <a:ext cx="2825262" cy="2585323"/>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5" name="Rectangle 4"/>
          <p:cNvSpPr/>
          <p:nvPr/>
        </p:nvSpPr>
        <p:spPr>
          <a:xfrm>
            <a:off x="8131044" y="2483582"/>
            <a:ext cx="2825262" cy="923330"/>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eros in auctor</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6" name="Rectangle 5"/>
          <p:cNvSpPr/>
          <p:nvPr/>
        </p:nvSpPr>
        <p:spPr>
          <a:xfrm>
            <a:off x="8131044" y="3366389"/>
            <a:ext cx="2825262" cy="2585323"/>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7" name="Subtitle 2"/>
          <p:cNvSpPr txBox="1">
            <a:spLocks/>
          </p:cNvSpPr>
          <p:nvPr/>
        </p:nvSpPr>
        <p:spPr>
          <a:xfrm>
            <a:off x="4046600" y="1159229"/>
            <a:ext cx="4003550" cy="58863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36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Three Column Text</a:t>
            </a:r>
          </a:p>
        </p:txBody>
      </p:sp>
      <p:cxnSp>
        <p:nvCxnSpPr>
          <p:cNvPr id="8" name="Straight Connector 7"/>
          <p:cNvCxnSpPr/>
          <p:nvPr/>
        </p:nvCxnSpPr>
        <p:spPr>
          <a:xfrm>
            <a:off x="4381500" y="2619375"/>
            <a:ext cx="0" cy="22479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20025" y="2619375"/>
            <a:ext cx="0" cy="22479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812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2883" y="3484785"/>
            <a:ext cx="6139339" cy="1546577"/>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 ultrices vel sit curae consequat. A magna metus velit semper. Odio vel sit placerat libero. Malesuada proin tortor penatibus dolor, sapien etiam turpis wisi ut tortor ut, turpis turpis tempus non lectus </a:t>
            </a:r>
            <a:r>
              <a:rPr lang="id-ID" sz="900" dirty="0">
                <a:solidFill>
                  <a:srgbClr val="000000"/>
                </a:solidFill>
                <a:latin typeface="Lato" panose="020F0502020204030203" pitchFamily="34" charset="0"/>
                <a:ea typeface="Lato" panose="020F0502020204030203" pitchFamily="34" charset="0"/>
                <a:cs typeface="Lato" panose="020F0502020204030203" pitchFamily="34" charset="0"/>
              </a:rPr>
              <a:t>euultrices vel sit curae consequat. </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3" name="Subtitle 2"/>
          <p:cNvSpPr txBox="1">
            <a:spLocks/>
          </p:cNvSpPr>
          <p:nvPr/>
        </p:nvSpPr>
        <p:spPr>
          <a:xfrm>
            <a:off x="1240171" y="2240377"/>
            <a:ext cx="3103230" cy="151247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d-ID" sz="36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Another Simple Text Slide</a:t>
            </a:r>
          </a:p>
        </p:txBody>
      </p:sp>
      <p:sp>
        <p:nvSpPr>
          <p:cNvPr id="4" name="Rectangle 3"/>
          <p:cNvSpPr/>
          <p:nvPr/>
        </p:nvSpPr>
        <p:spPr>
          <a:xfrm>
            <a:off x="5072882" y="2240377"/>
            <a:ext cx="6139339" cy="1131079"/>
          </a:xfrm>
          <a:prstGeom prst="rect">
            <a:avLst/>
          </a:prstGeom>
        </p:spPr>
        <p:txBody>
          <a:bodyPr wrap="square">
            <a:spAutoFit/>
          </a:bodyPr>
          <a:lstStyle/>
          <a:p>
            <a:pPr algn="just">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 fringilla vitae, et eros praesent dolor porttitor. Lacinia lectus nonummy, accumsan mauris in sed justo magnis, dictum justo lorem ac quis. A venenatis, velit integer vivamus facilisi feugiat a per, hac a sit, wisi non, wisi</a:t>
            </a:r>
            <a:endParaRPr lang="id-ID" sz="9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01045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9FB7A16-AC97-45F4-89F2-F6010340D6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4" name="Rectangle 3"/>
          <p:cNvSpPr/>
          <p:nvPr/>
        </p:nvSpPr>
        <p:spPr>
          <a:xfrm>
            <a:off x="-2"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1776411" y="2521059"/>
            <a:ext cx="8639175" cy="1815882"/>
          </a:xfrm>
          <a:prstGeom prst="rect">
            <a:avLst/>
          </a:prstGeom>
        </p:spPr>
        <p:txBody>
          <a:bodyPr wrap="square">
            <a:spAutoFit/>
          </a:bodyPr>
          <a:lstStyle/>
          <a:p>
            <a:pPr algn="ctr"/>
            <a:r>
              <a:rPr lang="id-ID" sz="2800" spc="300" dirty="0">
                <a:solidFill>
                  <a:schemeClr val="bg1">
                    <a:lumMod val="95000"/>
                  </a:schemeClr>
                </a:solidFill>
                <a:latin typeface="Kelson Sans" panose="02000500000000000000" pitchFamily="50" charset="0"/>
                <a:ea typeface="Lato" panose="020F0502020204030203" pitchFamily="34" charset="0"/>
                <a:cs typeface="Lato" panose="020F0502020204030203" pitchFamily="34" charset="0"/>
              </a:rPr>
              <a:t>“I like people. They're entertaining. I just may laugh at different things than most people. I laugh at mistakes. I laugh at how you recover from mistakes. ”</a:t>
            </a:r>
          </a:p>
        </p:txBody>
      </p:sp>
    </p:spTree>
    <p:extLst>
      <p:ext uri="{BB962C8B-B14F-4D97-AF65-F5344CB8AC3E}">
        <p14:creationId xmlns:p14="http://schemas.microsoft.com/office/powerpoint/2010/main" val="112770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196C5FF-6031-4FE8-9869-00D697CA130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6250" b="36250"/>
          <a:stretch>
            <a:fillRect/>
          </a:stretch>
        </p:blipFill>
        <p:spPr/>
      </p:pic>
      <p:sp>
        <p:nvSpPr>
          <p:cNvPr id="24" name="Rectangle 23"/>
          <p:cNvSpPr/>
          <p:nvPr/>
        </p:nvSpPr>
        <p:spPr>
          <a:xfrm>
            <a:off x="0" y="0"/>
            <a:ext cx="12192000" cy="335962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ubtitle 2"/>
          <p:cNvSpPr txBox="1">
            <a:spLocks/>
          </p:cNvSpPr>
          <p:nvPr/>
        </p:nvSpPr>
        <p:spPr>
          <a:xfrm>
            <a:off x="3985163" y="1411335"/>
            <a:ext cx="4221674" cy="6106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4000" b="1" dirty="0">
                <a:solidFill>
                  <a:schemeClr val="bg1"/>
                </a:solidFill>
                <a:latin typeface="Kelson Sans" panose="02000500000000000000" pitchFamily="50" charset="0"/>
                <a:ea typeface="Lato" panose="020F0502020204030203" pitchFamily="34" charset="0"/>
                <a:cs typeface="Lato" panose="020F0502020204030203" pitchFamily="34" charset="0"/>
              </a:rPr>
              <a:t>Achievements</a:t>
            </a:r>
          </a:p>
        </p:txBody>
      </p:sp>
      <p:sp>
        <p:nvSpPr>
          <p:cNvPr id="6" name="Rectangle 5"/>
          <p:cNvSpPr/>
          <p:nvPr/>
        </p:nvSpPr>
        <p:spPr>
          <a:xfrm>
            <a:off x="3488918" y="2214586"/>
            <a:ext cx="5214164" cy="523605"/>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36" name="Group 35"/>
          <p:cNvGrpSpPr/>
          <p:nvPr/>
        </p:nvGrpSpPr>
        <p:grpSpPr>
          <a:xfrm>
            <a:off x="4406657" y="4261755"/>
            <a:ext cx="3371850" cy="1958821"/>
            <a:chOff x="4406657" y="4261755"/>
            <a:chExt cx="3371850" cy="1958821"/>
          </a:xfrm>
        </p:grpSpPr>
        <p:sp>
          <p:nvSpPr>
            <p:cNvPr id="33" name="Rounded Rectangle 32"/>
            <p:cNvSpPr/>
            <p:nvPr/>
          </p:nvSpPr>
          <p:spPr>
            <a:xfrm>
              <a:off x="4406657" y="4261755"/>
              <a:ext cx="3371850" cy="19588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Subtitle 2"/>
            <p:cNvSpPr txBox="1">
              <a:spLocks/>
            </p:cNvSpPr>
            <p:nvPr/>
          </p:nvSpPr>
          <p:spPr>
            <a:xfrm>
              <a:off x="4966913" y="4965892"/>
              <a:ext cx="2251338" cy="275274"/>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Subtitle here</a:t>
              </a:r>
            </a:p>
          </p:txBody>
        </p:sp>
        <p:sp>
          <p:nvSpPr>
            <p:cNvPr id="16" name="Rectangle 15"/>
            <p:cNvSpPr/>
            <p:nvPr/>
          </p:nvSpPr>
          <p:spPr>
            <a:xfrm>
              <a:off x="4910902" y="5241166"/>
              <a:ext cx="2363360" cy="784830"/>
            </a:xfrm>
            <a:prstGeom prst="rect">
              <a:avLst/>
            </a:prstGeom>
          </p:spPr>
          <p:txBody>
            <a:bodyPr wrap="square">
              <a:spAutoFit/>
            </a:bodyPr>
            <a:lstStyle/>
            <a:p>
              <a:pPr algn="ct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8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6" name="Shape 4631"/>
            <p:cNvSpPr/>
            <p:nvPr/>
          </p:nvSpPr>
          <p:spPr>
            <a:xfrm>
              <a:off x="5943433" y="4436487"/>
              <a:ext cx="305130" cy="305210"/>
            </a:xfrm>
            <a:custGeom>
              <a:avLst/>
              <a:gdLst/>
              <a:ahLst/>
              <a:cxnLst/>
              <a:rect l="0" t="0" r="0" b="0"/>
              <a:pathLst>
                <a:path w="120000" h="120000" extrusionOk="0">
                  <a:moveTo>
                    <a:pt x="44479" y="30662"/>
                  </a:moveTo>
                  <a:lnTo>
                    <a:pt x="44479" y="30662"/>
                  </a:lnTo>
                  <a:cubicBezTo>
                    <a:pt x="47318" y="30662"/>
                    <a:pt x="47318" y="28012"/>
                    <a:pt x="47318" y="28012"/>
                  </a:cubicBezTo>
                  <a:cubicBezTo>
                    <a:pt x="47318" y="25173"/>
                    <a:pt x="47318" y="22334"/>
                    <a:pt x="44479" y="22334"/>
                  </a:cubicBezTo>
                  <a:cubicBezTo>
                    <a:pt x="24984" y="22334"/>
                    <a:pt x="24984" y="22334"/>
                    <a:pt x="24984" y="22334"/>
                  </a:cubicBezTo>
                  <a:cubicBezTo>
                    <a:pt x="24984" y="22334"/>
                    <a:pt x="24984" y="22334"/>
                    <a:pt x="22145" y="25173"/>
                  </a:cubicBezTo>
                  <a:cubicBezTo>
                    <a:pt x="22145" y="25173"/>
                    <a:pt x="22145" y="25173"/>
                    <a:pt x="22145" y="28012"/>
                  </a:cubicBezTo>
                  <a:cubicBezTo>
                    <a:pt x="22145" y="44668"/>
                    <a:pt x="22145" y="44668"/>
                    <a:pt x="22145" y="44668"/>
                  </a:cubicBezTo>
                  <a:cubicBezTo>
                    <a:pt x="22145" y="47507"/>
                    <a:pt x="24984" y="50347"/>
                    <a:pt x="24984" y="50347"/>
                  </a:cubicBezTo>
                  <a:cubicBezTo>
                    <a:pt x="27823" y="50347"/>
                    <a:pt x="30662" y="47507"/>
                    <a:pt x="30662" y="44668"/>
                  </a:cubicBezTo>
                  <a:cubicBezTo>
                    <a:pt x="30662" y="36340"/>
                    <a:pt x="30662" y="36340"/>
                    <a:pt x="30662" y="36340"/>
                  </a:cubicBezTo>
                  <a:cubicBezTo>
                    <a:pt x="47318" y="52996"/>
                    <a:pt x="47318" y="52996"/>
                    <a:pt x="47318" y="52996"/>
                  </a:cubicBezTo>
                  <a:cubicBezTo>
                    <a:pt x="52807" y="47507"/>
                    <a:pt x="52807" y="47507"/>
                    <a:pt x="52807" y="47507"/>
                  </a:cubicBezTo>
                  <a:cubicBezTo>
                    <a:pt x="33312" y="30662"/>
                    <a:pt x="33312" y="30662"/>
                    <a:pt x="33312" y="30662"/>
                  </a:cubicBezTo>
                  <a:lnTo>
                    <a:pt x="44479" y="30662"/>
                  </a:lnTo>
                  <a:close/>
                  <a:moveTo>
                    <a:pt x="91798" y="72492"/>
                  </a:moveTo>
                  <a:lnTo>
                    <a:pt x="91798" y="72492"/>
                  </a:lnTo>
                  <a:cubicBezTo>
                    <a:pt x="91798" y="72492"/>
                    <a:pt x="89148" y="72492"/>
                    <a:pt x="89148" y="75331"/>
                  </a:cubicBezTo>
                  <a:cubicBezTo>
                    <a:pt x="89148" y="83659"/>
                    <a:pt x="89148" y="83659"/>
                    <a:pt x="89148" y="83659"/>
                  </a:cubicBezTo>
                  <a:cubicBezTo>
                    <a:pt x="72492" y="67003"/>
                    <a:pt x="72492" y="67003"/>
                    <a:pt x="72492" y="67003"/>
                  </a:cubicBezTo>
                  <a:cubicBezTo>
                    <a:pt x="66813" y="72492"/>
                    <a:pt x="66813" y="72492"/>
                    <a:pt x="66813" y="72492"/>
                  </a:cubicBezTo>
                  <a:cubicBezTo>
                    <a:pt x="83470" y="89148"/>
                    <a:pt x="83470" y="89148"/>
                    <a:pt x="83470" y="89148"/>
                  </a:cubicBezTo>
                  <a:cubicBezTo>
                    <a:pt x="75141" y="89148"/>
                    <a:pt x="75141" y="89148"/>
                    <a:pt x="75141" y="89148"/>
                  </a:cubicBezTo>
                  <a:cubicBezTo>
                    <a:pt x="72492" y="89148"/>
                    <a:pt x="69463" y="91987"/>
                    <a:pt x="69463" y="94826"/>
                  </a:cubicBezTo>
                  <a:cubicBezTo>
                    <a:pt x="69463" y="94826"/>
                    <a:pt x="72492" y="97665"/>
                    <a:pt x="75141" y="97665"/>
                  </a:cubicBezTo>
                  <a:cubicBezTo>
                    <a:pt x="91798" y="97665"/>
                    <a:pt x="91798" y="97665"/>
                    <a:pt x="91798" y="97665"/>
                  </a:cubicBezTo>
                  <a:cubicBezTo>
                    <a:pt x="94637" y="97665"/>
                    <a:pt x="94637" y="97665"/>
                    <a:pt x="94637" y="97665"/>
                  </a:cubicBezTo>
                  <a:cubicBezTo>
                    <a:pt x="97476" y="94826"/>
                    <a:pt x="97476" y="94826"/>
                    <a:pt x="97476" y="94826"/>
                  </a:cubicBezTo>
                  <a:cubicBezTo>
                    <a:pt x="97476" y="75331"/>
                    <a:pt x="97476" y="75331"/>
                    <a:pt x="97476" y="75331"/>
                  </a:cubicBezTo>
                  <a:cubicBezTo>
                    <a:pt x="97476" y="72492"/>
                    <a:pt x="94637" y="72492"/>
                    <a:pt x="91798" y="72492"/>
                  </a:cubicBezTo>
                  <a:close/>
                  <a:moveTo>
                    <a:pt x="47318" y="67003"/>
                  </a:moveTo>
                  <a:lnTo>
                    <a:pt x="47318" y="67003"/>
                  </a:lnTo>
                  <a:cubicBezTo>
                    <a:pt x="30662" y="83659"/>
                    <a:pt x="30662" y="83659"/>
                    <a:pt x="30662" y="83659"/>
                  </a:cubicBezTo>
                  <a:cubicBezTo>
                    <a:pt x="30662" y="75331"/>
                    <a:pt x="30662" y="75331"/>
                    <a:pt x="30662" y="75331"/>
                  </a:cubicBezTo>
                  <a:cubicBezTo>
                    <a:pt x="30662" y="72492"/>
                    <a:pt x="27823" y="72492"/>
                    <a:pt x="24984" y="72492"/>
                  </a:cubicBezTo>
                  <a:cubicBezTo>
                    <a:pt x="24984" y="72492"/>
                    <a:pt x="22145" y="72492"/>
                    <a:pt x="22145" y="75331"/>
                  </a:cubicBezTo>
                  <a:cubicBezTo>
                    <a:pt x="22145" y="94826"/>
                    <a:pt x="22145" y="94826"/>
                    <a:pt x="22145" y="94826"/>
                  </a:cubicBezTo>
                  <a:cubicBezTo>
                    <a:pt x="22145" y="94826"/>
                    <a:pt x="22145" y="94826"/>
                    <a:pt x="22145" y="97665"/>
                  </a:cubicBezTo>
                  <a:cubicBezTo>
                    <a:pt x="24984" y="97665"/>
                    <a:pt x="24984" y="97665"/>
                    <a:pt x="24984" y="97665"/>
                  </a:cubicBezTo>
                  <a:cubicBezTo>
                    <a:pt x="44479" y="97665"/>
                    <a:pt x="44479" y="97665"/>
                    <a:pt x="44479" y="97665"/>
                  </a:cubicBezTo>
                  <a:cubicBezTo>
                    <a:pt x="47318" y="97665"/>
                    <a:pt x="47318" y="94826"/>
                    <a:pt x="47318" y="94826"/>
                  </a:cubicBezTo>
                  <a:cubicBezTo>
                    <a:pt x="47318" y="91987"/>
                    <a:pt x="47318" y="89148"/>
                    <a:pt x="44479" y="89148"/>
                  </a:cubicBezTo>
                  <a:cubicBezTo>
                    <a:pt x="33312" y="89148"/>
                    <a:pt x="33312" y="89148"/>
                    <a:pt x="33312" y="89148"/>
                  </a:cubicBezTo>
                  <a:cubicBezTo>
                    <a:pt x="52807" y="72492"/>
                    <a:pt x="52807" y="72492"/>
                    <a:pt x="52807" y="72492"/>
                  </a:cubicBezTo>
                  <a:lnTo>
                    <a:pt x="47318" y="67003"/>
                  </a:lnTo>
                  <a:close/>
                  <a:moveTo>
                    <a:pt x="102965" y="0"/>
                  </a:moveTo>
                  <a:lnTo>
                    <a:pt x="102965" y="0"/>
                  </a:lnTo>
                  <a:cubicBezTo>
                    <a:pt x="13817" y="0"/>
                    <a:pt x="13817" y="0"/>
                    <a:pt x="13817" y="0"/>
                  </a:cubicBezTo>
                  <a:cubicBezTo>
                    <a:pt x="5488" y="0"/>
                    <a:pt x="0" y="8517"/>
                    <a:pt x="0" y="16845"/>
                  </a:cubicBezTo>
                  <a:cubicBezTo>
                    <a:pt x="0" y="105993"/>
                    <a:pt x="0" y="105993"/>
                    <a:pt x="0" y="105993"/>
                  </a:cubicBezTo>
                  <a:cubicBezTo>
                    <a:pt x="0" y="114321"/>
                    <a:pt x="5488" y="119810"/>
                    <a:pt x="13817" y="119810"/>
                  </a:cubicBezTo>
                  <a:cubicBezTo>
                    <a:pt x="102965" y="119810"/>
                    <a:pt x="102965" y="119810"/>
                    <a:pt x="102965" y="119810"/>
                  </a:cubicBezTo>
                  <a:cubicBezTo>
                    <a:pt x="111293" y="119810"/>
                    <a:pt x="119810" y="114321"/>
                    <a:pt x="119810" y="105993"/>
                  </a:cubicBezTo>
                  <a:cubicBezTo>
                    <a:pt x="119810" y="16845"/>
                    <a:pt x="119810" y="16845"/>
                    <a:pt x="119810" y="16845"/>
                  </a:cubicBezTo>
                  <a:cubicBezTo>
                    <a:pt x="119810" y="8517"/>
                    <a:pt x="111293" y="0"/>
                    <a:pt x="102965" y="0"/>
                  </a:cubicBezTo>
                  <a:close/>
                  <a:moveTo>
                    <a:pt x="111293" y="105993"/>
                  </a:moveTo>
                  <a:lnTo>
                    <a:pt x="111293" y="105993"/>
                  </a:lnTo>
                  <a:cubicBezTo>
                    <a:pt x="111293" y="108832"/>
                    <a:pt x="108643" y="111482"/>
                    <a:pt x="102965" y="111482"/>
                  </a:cubicBezTo>
                  <a:cubicBezTo>
                    <a:pt x="13817" y="111482"/>
                    <a:pt x="13817" y="111482"/>
                    <a:pt x="13817" y="111482"/>
                  </a:cubicBezTo>
                  <a:cubicBezTo>
                    <a:pt x="10977" y="111482"/>
                    <a:pt x="8328" y="108832"/>
                    <a:pt x="8328" y="105993"/>
                  </a:cubicBezTo>
                  <a:cubicBezTo>
                    <a:pt x="8328" y="16845"/>
                    <a:pt x="8328" y="16845"/>
                    <a:pt x="8328" y="16845"/>
                  </a:cubicBezTo>
                  <a:cubicBezTo>
                    <a:pt x="8328" y="11167"/>
                    <a:pt x="10977" y="8517"/>
                    <a:pt x="13817" y="8517"/>
                  </a:cubicBezTo>
                  <a:cubicBezTo>
                    <a:pt x="102965" y="8517"/>
                    <a:pt x="102965" y="8517"/>
                    <a:pt x="102965" y="8517"/>
                  </a:cubicBezTo>
                  <a:cubicBezTo>
                    <a:pt x="108643" y="8517"/>
                    <a:pt x="111293" y="11167"/>
                    <a:pt x="111293" y="16845"/>
                  </a:cubicBezTo>
                  <a:lnTo>
                    <a:pt x="111293" y="105993"/>
                  </a:lnTo>
                  <a:close/>
                  <a:moveTo>
                    <a:pt x="91798" y="22334"/>
                  </a:moveTo>
                  <a:lnTo>
                    <a:pt x="91798" y="22334"/>
                  </a:lnTo>
                  <a:cubicBezTo>
                    <a:pt x="75141" y="22334"/>
                    <a:pt x="75141" y="22334"/>
                    <a:pt x="75141" y="22334"/>
                  </a:cubicBezTo>
                  <a:cubicBezTo>
                    <a:pt x="72492" y="22334"/>
                    <a:pt x="69463" y="25173"/>
                    <a:pt x="69463" y="28012"/>
                  </a:cubicBezTo>
                  <a:cubicBezTo>
                    <a:pt x="69463" y="28012"/>
                    <a:pt x="72492" y="30662"/>
                    <a:pt x="75141" y="30662"/>
                  </a:cubicBezTo>
                  <a:cubicBezTo>
                    <a:pt x="83470" y="30662"/>
                    <a:pt x="83470" y="30662"/>
                    <a:pt x="83470" y="30662"/>
                  </a:cubicBezTo>
                  <a:cubicBezTo>
                    <a:pt x="66813" y="47507"/>
                    <a:pt x="66813" y="47507"/>
                    <a:pt x="66813" y="47507"/>
                  </a:cubicBezTo>
                  <a:cubicBezTo>
                    <a:pt x="72492" y="52996"/>
                    <a:pt x="72492" y="52996"/>
                    <a:pt x="72492" y="52996"/>
                  </a:cubicBezTo>
                  <a:cubicBezTo>
                    <a:pt x="89148" y="36340"/>
                    <a:pt x="89148" y="36340"/>
                    <a:pt x="89148" y="36340"/>
                  </a:cubicBezTo>
                  <a:cubicBezTo>
                    <a:pt x="89148" y="44668"/>
                    <a:pt x="89148" y="44668"/>
                    <a:pt x="89148" y="44668"/>
                  </a:cubicBezTo>
                  <a:cubicBezTo>
                    <a:pt x="89148" y="47507"/>
                    <a:pt x="91798" y="50347"/>
                    <a:pt x="91798" y="50347"/>
                  </a:cubicBezTo>
                  <a:cubicBezTo>
                    <a:pt x="94637" y="50347"/>
                    <a:pt x="97476" y="47507"/>
                    <a:pt x="97476" y="44668"/>
                  </a:cubicBezTo>
                  <a:cubicBezTo>
                    <a:pt x="97476" y="28012"/>
                    <a:pt x="97476" y="28012"/>
                    <a:pt x="97476" y="28012"/>
                  </a:cubicBezTo>
                  <a:cubicBezTo>
                    <a:pt x="97476" y="25173"/>
                    <a:pt x="97476" y="25173"/>
                    <a:pt x="94637" y="25173"/>
                  </a:cubicBezTo>
                  <a:cubicBezTo>
                    <a:pt x="94637" y="22334"/>
                    <a:pt x="94637" y="22334"/>
                    <a:pt x="91798" y="22334"/>
                  </a:cubicBezTo>
                  <a:close/>
                </a:path>
              </a:pathLst>
            </a:custGeom>
            <a:solidFill>
              <a:srgbClr val="111111"/>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grpSp>
      <p:grpSp>
        <p:nvGrpSpPr>
          <p:cNvPr id="37" name="Group 36"/>
          <p:cNvGrpSpPr/>
          <p:nvPr/>
        </p:nvGrpSpPr>
        <p:grpSpPr>
          <a:xfrm>
            <a:off x="8282752" y="4261755"/>
            <a:ext cx="3371850" cy="1958821"/>
            <a:chOff x="8282752" y="4261755"/>
            <a:chExt cx="3371850" cy="1958821"/>
          </a:xfrm>
        </p:grpSpPr>
        <p:sp>
          <p:nvSpPr>
            <p:cNvPr id="34" name="Rounded Rectangle 33"/>
            <p:cNvSpPr/>
            <p:nvPr/>
          </p:nvSpPr>
          <p:spPr>
            <a:xfrm>
              <a:off x="8282752" y="4261755"/>
              <a:ext cx="3371850" cy="19588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Shape 4600"/>
            <p:cNvSpPr/>
            <p:nvPr/>
          </p:nvSpPr>
          <p:spPr>
            <a:xfrm>
              <a:off x="9828751" y="4435605"/>
              <a:ext cx="305130" cy="306974"/>
            </a:xfrm>
            <a:custGeom>
              <a:avLst/>
              <a:gdLst/>
              <a:ahLst/>
              <a:cxnLst/>
              <a:rect l="0" t="0" r="0" b="0"/>
              <a:pathLst>
                <a:path w="120000" h="120000" extrusionOk="0">
                  <a:moveTo>
                    <a:pt x="5678" y="44598"/>
                  </a:moveTo>
                  <a:lnTo>
                    <a:pt x="5678" y="44598"/>
                  </a:lnTo>
                  <a:cubicBezTo>
                    <a:pt x="41829" y="44598"/>
                    <a:pt x="41829" y="44598"/>
                    <a:pt x="41829" y="44598"/>
                  </a:cubicBezTo>
                  <a:cubicBezTo>
                    <a:pt x="44668" y="44598"/>
                    <a:pt x="44668" y="44598"/>
                    <a:pt x="44668" y="41763"/>
                  </a:cubicBezTo>
                  <a:cubicBezTo>
                    <a:pt x="44668" y="39118"/>
                    <a:pt x="44668" y="39118"/>
                    <a:pt x="41829" y="39118"/>
                  </a:cubicBezTo>
                  <a:cubicBezTo>
                    <a:pt x="14006" y="39118"/>
                    <a:pt x="14006" y="39118"/>
                    <a:pt x="14006" y="39118"/>
                  </a:cubicBezTo>
                  <a:cubicBezTo>
                    <a:pt x="22334" y="19653"/>
                    <a:pt x="39179" y="8503"/>
                    <a:pt x="61324" y="8503"/>
                  </a:cubicBezTo>
                  <a:cubicBezTo>
                    <a:pt x="86498" y="8503"/>
                    <a:pt x="108643" y="27968"/>
                    <a:pt x="111482" y="52913"/>
                  </a:cubicBezTo>
                  <a:cubicBezTo>
                    <a:pt x="119810" y="52913"/>
                    <a:pt x="119810" y="52913"/>
                    <a:pt x="119810" y="52913"/>
                  </a:cubicBezTo>
                  <a:cubicBezTo>
                    <a:pt x="117160" y="22299"/>
                    <a:pt x="91987" y="0"/>
                    <a:pt x="61324" y="0"/>
                  </a:cubicBezTo>
                  <a:cubicBezTo>
                    <a:pt x="39179" y="0"/>
                    <a:pt x="19495" y="13984"/>
                    <a:pt x="8328" y="30614"/>
                  </a:cubicBezTo>
                  <a:cubicBezTo>
                    <a:pt x="8328" y="5669"/>
                    <a:pt x="8328" y="5669"/>
                    <a:pt x="8328" y="5669"/>
                  </a:cubicBezTo>
                  <a:cubicBezTo>
                    <a:pt x="8328" y="2834"/>
                    <a:pt x="5678" y="0"/>
                    <a:pt x="5678" y="0"/>
                  </a:cubicBezTo>
                  <a:cubicBezTo>
                    <a:pt x="2839" y="0"/>
                    <a:pt x="0" y="2834"/>
                    <a:pt x="0" y="5669"/>
                  </a:cubicBezTo>
                  <a:cubicBezTo>
                    <a:pt x="0" y="41763"/>
                    <a:pt x="0" y="41763"/>
                    <a:pt x="0" y="41763"/>
                  </a:cubicBezTo>
                  <a:cubicBezTo>
                    <a:pt x="0" y="44598"/>
                    <a:pt x="5678" y="44598"/>
                    <a:pt x="5678" y="44598"/>
                  </a:cubicBezTo>
                  <a:close/>
                  <a:moveTo>
                    <a:pt x="117160" y="75212"/>
                  </a:moveTo>
                  <a:lnTo>
                    <a:pt x="117160" y="75212"/>
                  </a:lnTo>
                  <a:cubicBezTo>
                    <a:pt x="77981" y="75212"/>
                    <a:pt x="77981" y="75212"/>
                    <a:pt x="77981" y="75212"/>
                  </a:cubicBezTo>
                  <a:lnTo>
                    <a:pt x="75331" y="78047"/>
                  </a:lnTo>
                  <a:cubicBezTo>
                    <a:pt x="75331" y="80881"/>
                    <a:pt x="77981" y="83527"/>
                    <a:pt x="77981" y="83527"/>
                  </a:cubicBezTo>
                  <a:cubicBezTo>
                    <a:pt x="108643" y="83527"/>
                    <a:pt x="108643" y="83527"/>
                    <a:pt x="108643" y="83527"/>
                  </a:cubicBezTo>
                  <a:cubicBezTo>
                    <a:pt x="100315" y="100157"/>
                    <a:pt x="80820" y="111307"/>
                    <a:pt x="61324" y="111307"/>
                  </a:cubicBezTo>
                  <a:cubicBezTo>
                    <a:pt x="33501" y="111307"/>
                    <a:pt x="14006" y="92031"/>
                    <a:pt x="8328" y="66897"/>
                  </a:cubicBezTo>
                  <a:cubicBezTo>
                    <a:pt x="2839" y="66897"/>
                    <a:pt x="2839" y="66897"/>
                    <a:pt x="2839" y="66897"/>
                  </a:cubicBezTo>
                  <a:cubicBezTo>
                    <a:pt x="5678" y="97511"/>
                    <a:pt x="30662" y="119811"/>
                    <a:pt x="61324" y="119811"/>
                  </a:cubicBezTo>
                  <a:cubicBezTo>
                    <a:pt x="83659" y="119811"/>
                    <a:pt x="103154" y="108661"/>
                    <a:pt x="111482" y="89196"/>
                  </a:cubicBezTo>
                  <a:cubicBezTo>
                    <a:pt x="111482" y="116976"/>
                    <a:pt x="111482" y="116976"/>
                    <a:pt x="111482" y="116976"/>
                  </a:cubicBezTo>
                  <a:cubicBezTo>
                    <a:pt x="111482" y="116976"/>
                    <a:pt x="114321" y="119811"/>
                    <a:pt x="117160" y="119811"/>
                  </a:cubicBezTo>
                  <a:lnTo>
                    <a:pt x="119810" y="116976"/>
                  </a:lnTo>
                  <a:cubicBezTo>
                    <a:pt x="119810" y="78047"/>
                    <a:pt x="119810" y="78047"/>
                    <a:pt x="119810" y="78047"/>
                  </a:cubicBezTo>
                  <a:cubicBezTo>
                    <a:pt x="119810" y="75212"/>
                    <a:pt x="117160" y="75212"/>
                    <a:pt x="117160" y="75212"/>
                  </a:cubicBezTo>
                  <a:close/>
                </a:path>
              </a:pathLst>
            </a:custGeom>
            <a:solidFill>
              <a:srgbClr val="111111"/>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sp>
          <p:nvSpPr>
            <p:cNvPr id="28" name="Subtitle 2"/>
            <p:cNvSpPr txBox="1">
              <a:spLocks/>
            </p:cNvSpPr>
            <p:nvPr/>
          </p:nvSpPr>
          <p:spPr>
            <a:xfrm>
              <a:off x="8855647" y="4965892"/>
              <a:ext cx="2251338" cy="275274"/>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Subtitle here</a:t>
              </a:r>
            </a:p>
          </p:txBody>
        </p:sp>
        <p:sp>
          <p:nvSpPr>
            <p:cNvPr id="29" name="Rectangle 28"/>
            <p:cNvSpPr/>
            <p:nvPr/>
          </p:nvSpPr>
          <p:spPr>
            <a:xfrm>
              <a:off x="8786997" y="5241166"/>
              <a:ext cx="2363360" cy="784830"/>
            </a:xfrm>
            <a:prstGeom prst="rect">
              <a:avLst/>
            </a:prstGeom>
          </p:spPr>
          <p:txBody>
            <a:bodyPr wrap="square">
              <a:spAutoFit/>
            </a:bodyPr>
            <a:lstStyle/>
            <a:p>
              <a:pPr algn="ct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 ligula justo libero vivamus porttitor dolor</a:t>
              </a:r>
              <a:endParaRPr lang="id-ID" sz="8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grpSp>
        <p:nvGrpSpPr>
          <p:cNvPr id="35" name="Group 34"/>
          <p:cNvGrpSpPr/>
          <p:nvPr/>
        </p:nvGrpSpPr>
        <p:grpSpPr>
          <a:xfrm>
            <a:off x="530562" y="4261755"/>
            <a:ext cx="3371850" cy="1958821"/>
            <a:chOff x="530562" y="4261755"/>
            <a:chExt cx="3371850" cy="1958821"/>
          </a:xfrm>
        </p:grpSpPr>
        <p:sp>
          <p:nvSpPr>
            <p:cNvPr id="32" name="Rounded Rectangle 31"/>
            <p:cNvSpPr/>
            <p:nvPr/>
          </p:nvSpPr>
          <p:spPr>
            <a:xfrm>
              <a:off x="530562" y="4261755"/>
              <a:ext cx="3371850" cy="19588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Shape 4713"/>
            <p:cNvSpPr/>
            <p:nvPr/>
          </p:nvSpPr>
          <p:spPr>
            <a:xfrm>
              <a:off x="2068331" y="4436487"/>
              <a:ext cx="296312" cy="305210"/>
            </a:xfrm>
            <a:custGeom>
              <a:avLst/>
              <a:gdLst/>
              <a:ahLst/>
              <a:cxnLst/>
              <a:rect l="0" t="0" r="0" b="0"/>
              <a:pathLst>
                <a:path w="120000" h="120000" extrusionOk="0">
                  <a:moveTo>
                    <a:pt x="102746" y="97476"/>
                  </a:moveTo>
                  <a:lnTo>
                    <a:pt x="102746" y="97476"/>
                  </a:lnTo>
                  <a:cubicBezTo>
                    <a:pt x="99838" y="97476"/>
                    <a:pt x="96930" y="100315"/>
                    <a:pt x="96930" y="100315"/>
                  </a:cubicBezTo>
                  <a:cubicBezTo>
                    <a:pt x="96930" y="103154"/>
                    <a:pt x="99838" y="105993"/>
                    <a:pt x="102746" y="105993"/>
                  </a:cubicBezTo>
                  <a:cubicBezTo>
                    <a:pt x="102746" y="105993"/>
                    <a:pt x="105654" y="103154"/>
                    <a:pt x="105654" y="100315"/>
                  </a:cubicBezTo>
                  <a:lnTo>
                    <a:pt x="102746" y="97476"/>
                  </a:lnTo>
                  <a:close/>
                  <a:moveTo>
                    <a:pt x="17059" y="22334"/>
                  </a:moveTo>
                  <a:lnTo>
                    <a:pt x="17059" y="22334"/>
                  </a:lnTo>
                  <a:cubicBezTo>
                    <a:pt x="19967" y="22334"/>
                    <a:pt x="22875" y="22334"/>
                    <a:pt x="22875" y="19495"/>
                  </a:cubicBezTo>
                  <a:cubicBezTo>
                    <a:pt x="22875" y="16656"/>
                    <a:pt x="19967" y="16656"/>
                    <a:pt x="17059" y="16656"/>
                  </a:cubicBezTo>
                  <a:cubicBezTo>
                    <a:pt x="17059" y="16656"/>
                    <a:pt x="14345" y="16656"/>
                    <a:pt x="14345" y="19495"/>
                  </a:cubicBezTo>
                  <a:cubicBezTo>
                    <a:pt x="14345" y="22334"/>
                    <a:pt x="17059" y="22334"/>
                    <a:pt x="17059" y="22334"/>
                  </a:cubicBezTo>
                  <a:close/>
                  <a:moveTo>
                    <a:pt x="17059" y="97476"/>
                  </a:moveTo>
                  <a:lnTo>
                    <a:pt x="17059" y="97476"/>
                  </a:lnTo>
                  <a:lnTo>
                    <a:pt x="14345" y="100315"/>
                  </a:lnTo>
                  <a:cubicBezTo>
                    <a:pt x="14345" y="103154"/>
                    <a:pt x="17059" y="105993"/>
                    <a:pt x="17059" y="105993"/>
                  </a:cubicBezTo>
                  <a:cubicBezTo>
                    <a:pt x="19967" y="105993"/>
                    <a:pt x="22875" y="103154"/>
                    <a:pt x="22875" y="100315"/>
                  </a:cubicBezTo>
                  <a:cubicBezTo>
                    <a:pt x="22875" y="100315"/>
                    <a:pt x="19967" y="97476"/>
                    <a:pt x="17059" y="97476"/>
                  </a:cubicBezTo>
                  <a:close/>
                  <a:moveTo>
                    <a:pt x="59903" y="16656"/>
                  </a:moveTo>
                  <a:lnTo>
                    <a:pt x="59903" y="16656"/>
                  </a:lnTo>
                  <a:cubicBezTo>
                    <a:pt x="34313" y="16656"/>
                    <a:pt x="14345" y="36340"/>
                    <a:pt x="14345" y="61324"/>
                  </a:cubicBezTo>
                  <a:cubicBezTo>
                    <a:pt x="14345" y="86309"/>
                    <a:pt x="34313" y="105993"/>
                    <a:pt x="59903" y="105993"/>
                  </a:cubicBezTo>
                  <a:cubicBezTo>
                    <a:pt x="85492" y="105993"/>
                    <a:pt x="105654" y="86309"/>
                    <a:pt x="105654" y="61324"/>
                  </a:cubicBezTo>
                  <a:cubicBezTo>
                    <a:pt x="105654" y="36340"/>
                    <a:pt x="85492" y="16656"/>
                    <a:pt x="59903" y="16656"/>
                  </a:cubicBezTo>
                  <a:close/>
                  <a:moveTo>
                    <a:pt x="59903" y="97476"/>
                  </a:moveTo>
                  <a:lnTo>
                    <a:pt x="59903" y="97476"/>
                  </a:lnTo>
                  <a:cubicBezTo>
                    <a:pt x="39935" y="97476"/>
                    <a:pt x="22875" y="80820"/>
                    <a:pt x="22875" y="61324"/>
                  </a:cubicBezTo>
                  <a:cubicBezTo>
                    <a:pt x="22875" y="38990"/>
                    <a:pt x="39935" y="22334"/>
                    <a:pt x="59903" y="22334"/>
                  </a:cubicBezTo>
                  <a:cubicBezTo>
                    <a:pt x="79870" y="22334"/>
                    <a:pt x="96930" y="38990"/>
                    <a:pt x="96930" y="61324"/>
                  </a:cubicBezTo>
                  <a:cubicBezTo>
                    <a:pt x="96930" y="80820"/>
                    <a:pt x="79870" y="97476"/>
                    <a:pt x="59903" y="97476"/>
                  </a:cubicBezTo>
                  <a:close/>
                  <a:moveTo>
                    <a:pt x="59903" y="38990"/>
                  </a:moveTo>
                  <a:lnTo>
                    <a:pt x="59903" y="38990"/>
                  </a:lnTo>
                  <a:cubicBezTo>
                    <a:pt x="48465" y="38990"/>
                    <a:pt x="37027" y="47507"/>
                    <a:pt x="37027" y="61324"/>
                  </a:cubicBezTo>
                  <a:cubicBezTo>
                    <a:pt x="37027" y="72492"/>
                    <a:pt x="48465" y="83659"/>
                    <a:pt x="59903" y="83659"/>
                  </a:cubicBezTo>
                  <a:cubicBezTo>
                    <a:pt x="71340" y="83659"/>
                    <a:pt x="82778" y="72492"/>
                    <a:pt x="82778" y="61324"/>
                  </a:cubicBezTo>
                  <a:cubicBezTo>
                    <a:pt x="82778" y="47507"/>
                    <a:pt x="71340" y="38990"/>
                    <a:pt x="59903" y="38990"/>
                  </a:cubicBezTo>
                  <a:close/>
                  <a:moveTo>
                    <a:pt x="59903" y="75331"/>
                  </a:moveTo>
                  <a:lnTo>
                    <a:pt x="59903" y="75331"/>
                  </a:lnTo>
                  <a:cubicBezTo>
                    <a:pt x="51373" y="75331"/>
                    <a:pt x="45751" y="69652"/>
                    <a:pt x="45751" y="61324"/>
                  </a:cubicBezTo>
                  <a:cubicBezTo>
                    <a:pt x="45751" y="52996"/>
                    <a:pt x="51373" y="44479"/>
                    <a:pt x="59903" y="44479"/>
                  </a:cubicBezTo>
                  <a:cubicBezTo>
                    <a:pt x="68432" y="44479"/>
                    <a:pt x="74248" y="52996"/>
                    <a:pt x="74248" y="61324"/>
                  </a:cubicBezTo>
                  <a:cubicBezTo>
                    <a:pt x="74248" y="69652"/>
                    <a:pt x="68432" y="75331"/>
                    <a:pt x="59903" y="75331"/>
                  </a:cubicBezTo>
                  <a:close/>
                  <a:moveTo>
                    <a:pt x="105654" y="0"/>
                  </a:moveTo>
                  <a:lnTo>
                    <a:pt x="105654" y="0"/>
                  </a:lnTo>
                  <a:cubicBezTo>
                    <a:pt x="14345" y="0"/>
                    <a:pt x="14345" y="0"/>
                    <a:pt x="14345" y="0"/>
                  </a:cubicBezTo>
                  <a:cubicBezTo>
                    <a:pt x="5621" y="0"/>
                    <a:pt x="0" y="8328"/>
                    <a:pt x="0" y="16656"/>
                  </a:cubicBezTo>
                  <a:cubicBezTo>
                    <a:pt x="0" y="105993"/>
                    <a:pt x="0" y="105993"/>
                    <a:pt x="0" y="105993"/>
                  </a:cubicBezTo>
                  <a:cubicBezTo>
                    <a:pt x="0" y="114321"/>
                    <a:pt x="5621" y="119810"/>
                    <a:pt x="14345" y="119810"/>
                  </a:cubicBezTo>
                  <a:cubicBezTo>
                    <a:pt x="105654" y="119810"/>
                    <a:pt x="105654" y="119810"/>
                    <a:pt x="105654" y="119810"/>
                  </a:cubicBezTo>
                  <a:cubicBezTo>
                    <a:pt x="114184" y="119810"/>
                    <a:pt x="119806" y="114321"/>
                    <a:pt x="119806" y="105993"/>
                  </a:cubicBezTo>
                  <a:cubicBezTo>
                    <a:pt x="119806" y="16656"/>
                    <a:pt x="119806" y="16656"/>
                    <a:pt x="119806" y="16656"/>
                  </a:cubicBezTo>
                  <a:cubicBezTo>
                    <a:pt x="119806" y="8328"/>
                    <a:pt x="114184" y="0"/>
                    <a:pt x="105654" y="0"/>
                  </a:cubicBezTo>
                  <a:close/>
                  <a:moveTo>
                    <a:pt x="114184" y="105993"/>
                  </a:moveTo>
                  <a:lnTo>
                    <a:pt x="114184" y="105993"/>
                  </a:lnTo>
                  <a:cubicBezTo>
                    <a:pt x="114184" y="108643"/>
                    <a:pt x="108368" y="111482"/>
                    <a:pt x="105654" y="111482"/>
                  </a:cubicBezTo>
                  <a:cubicBezTo>
                    <a:pt x="14345" y="111482"/>
                    <a:pt x="14345" y="111482"/>
                    <a:pt x="14345" y="111482"/>
                  </a:cubicBezTo>
                  <a:cubicBezTo>
                    <a:pt x="11437" y="111482"/>
                    <a:pt x="5621" y="108643"/>
                    <a:pt x="5621" y="105993"/>
                  </a:cubicBezTo>
                  <a:cubicBezTo>
                    <a:pt x="5621" y="16656"/>
                    <a:pt x="5621" y="16656"/>
                    <a:pt x="5621" y="16656"/>
                  </a:cubicBezTo>
                  <a:cubicBezTo>
                    <a:pt x="5621" y="11167"/>
                    <a:pt x="11437" y="8328"/>
                    <a:pt x="14345" y="8328"/>
                  </a:cubicBezTo>
                  <a:cubicBezTo>
                    <a:pt x="105654" y="8328"/>
                    <a:pt x="105654" y="8328"/>
                    <a:pt x="105654" y="8328"/>
                  </a:cubicBezTo>
                  <a:cubicBezTo>
                    <a:pt x="108368" y="8328"/>
                    <a:pt x="114184" y="11167"/>
                    <a:pt x="114184" y="16656"/>
                  </a:cubicBezTo>
                  <a:lnTo>
                    <a:pt x="114184" y="105993"/>
                  </a:lnTo>
                  <a:close/>
                  <a:moveTo>
                    <a:pt x="102746" y="16656"/>
                  </a:moveTo>
                  <a:lnTo>
                    <a:pt x="102746" y="16656"/>
                  </a:lnTo>
                  <a:cubicBezTo>
                    <a:pt x="99838" y="16656"/>
                    <a:pt x="96930" y="16656"/>
                    <a:pt x="96930" y="19495"/>
                  </a:cubicBezTo>
                  <a:cubicBezTo>
                    <a:pt x="96930" y="22334"/>
                    <a:pt x="99838" y="22334"/>
                    <a:pt x="102746" y="22334"/>
                  </a:cubicBezTo>
                  <a:cubicBezTo>
                    <a:pt x="102746" y="22334"/>
                    <a:pt x="105654" y="22334"/>
                    <a:pt x="105654" y="19495"/>
                  </a:cubicBezTo>
                  <a:cubicBezTo>
                    <a:pt x="105654" y="16656"/>
                    <a:pt x="102746" y="16656"/>
                    <a:pt x="102746" y="16656"/>
                  </a:cubicBezTo>
                  <a:close/>
                </a:path>
              </a:pathLst>
            </a:custGeom>
            <a:solidFill>
              <a:srgbClr val="111111"/>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sp>
          <p:nvSpPr>
            <p:cNvPr id="30" name="Subtitle 2"/>
            <p:cNvSpPr txBox="1">
              <a:spLocks/>
            </p:cNvSpPr>
            <p:nvPr/>
          </p:nvSpPr>
          <p:spPr>
            <a:xfrm>
              <a:off x="1090818" y="4965892"/>
              <a:ext cx="2251338" cy="275274"/>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Subtitle here</a:t>
              </a:r>
            </a:p>
          </p:txBody>
        </p:sp>
        <p:sp>
          <p:nvSpPr>
            <p:cNvPr id="31" name="Rectangle 30"/>
            <p:cNvSpPr/>
            <p:nvPr/>
          </p:nvSpPr>
          <p:spPr>
            <a:xfrm>
              <a:off x="1034807" y="5241166"/>
              <a:ext cx="2363360" cy="784830"/>
            </a:xfrm>
            <a:prstGeom prst="rect">
              <a:avLst/>
            </a:prstGeom>
          </p:spPr>
          <p:txBody>
            <a:bodyPr wrap="square">
              <a:spAutoFit/>
            </a:bodyPr>
            <a:lstStyle/>
            <a:p>
              <a:pPr algn="ct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endParaRPr lang="id-ID" sz="8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921375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2A38176B-7802-4588-828E-F10BAD76614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6250" b="36250"/>
          <a:stretch>
            <a:fillRect/>
          </a:stretch>
        </p:blipFill>
        <p:spPr/>
      </p:pic>
      <p:sp>
        <p:nvSpPr>
          <p:cNvPr id="24" name="Rectangle 23"/>
          <p:cNvSpPr/>
          <p:nvPr/>
        </p:nvSpPr>
        <p:spPr>
          <a:xfrm>
            <a:off x="0" y="-6829"/>
            <a:ext cx="12192000" cy="335962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ubtitle 2"/>
          <p:cNvSpPr txBox="1">
            <a:spLocks/>
          </p:cNvSpPr>
          <p:nvPr/>
        </p:nvSpPr>
        <p:spPr>
          <a:xfrm>
            <a:off x="3985163" y="1411335"/>
            <a:ext cx="4221674" cy="6106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4000" b="1" dirty="0">
                <a:solidFill>
                  <a:schemeClr val="bg1"/>
                </a:solidFill>
                <a:latin typeface="Kelson Sans" panose="02000500000000000000" pitchFamily="50" charset="0"/>
                <a:ea typeface="Lato" panose="020F0502020204030203" pitchFamily="34" charset="0"/>
                <a:cs typeface="Lato" panose="020F0502020204030203" pitchFamily="34" charset="0"/>
              </a:rPr>
              <a:t>Achievements</a:t>
            </a:r>
          </a:p>
        </p:txBody>
      </p:sp>
      <p:sp>
        <p:nvSpPr>
          <p:cNvPr id="6" name="Rectangle 5"/>
          <p:cNvSpPr/>
          <p:nvPr/>
        </p:nvSpPr>
        <p:spPr>
          <a:xfrm>
            <a:off x="3488918" y="2214586"/>
            <a:ext cx="5214164" cy="523605"/>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4" name="Group 3"/>
          <p:cNvGrpSpPr/>
          <p:nvPr/>
        </p:nvGrpSpPr>
        <p:grpSpPr>
          <a:xfrm>
            <a:off x="1191499" y="4110753"/>
            <a:ext cx="2560173" cy="1958821"/>
            <a:chOff x="981774" y="4261755"/>
            <a:chExt cx="2560173" cy="1958821"/>
          </a:xfrm>
        </p:grpSpPr>
        <p:sp>
          <p:nvSpPr>
            <p:cNvPr id="32" name="Rounded Rectangle 31"/>
            <p:cNvSpPr/>
            <p:nvPr/>
          </p:nvSpPr>
          <p:spPr>
            <a:xfrm>
              <a:off x="981774" y="4261755"/>
              <a:ext cx="2560173" cy="19588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Subtitle 2"/>
            <p:cNvSpPr txBox="1">
              <a:spLocks/>
            </p:cNvSpPr>
            <p:nvPr/>
          </p:nvSpPr>
          <p:spPr>
            <a:xfrm>
              <a:off x="1132850" y="4965892"/>
              <a:ext cx="2251338" cy="275274"/>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Clients</a:t>
              </a:r>
            </a:p>
          </p:txBody>
        </p:sp>
        <p:sp>
          <p:nvSpPr>
            <p:cNvPr id="31" name="Rectangle 30"/>
            <p:cNvSpPr/>
            <p:nvPr/>
          </p:nvSpPr>
          <p:spPr>
            <a:xfrm>
              <a:off x="1273439" y="5241166"/>
              <a:ext cx="1976842" cy="715581"/>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a:t>
              </a:r>
              <a:endParaRPr lang="id-ID" sz="7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8" name="Subtitle 2"/>
            <p:cNvSpPr txBox="1">
              <a:spLocks/>
            </p:cNvSpPr>
            <p:nvPr/>
          </p:nvSpPr>
          <p:spPr>
            <a:xfrm>
              <a:off x="1774536" y="4561576"/>
              <a:ext cx="967966" cy="485010"/>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28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892</a:t>
              </a:r>
            </a:p>
          </p:txBody>
        </p:sp>
      </p:grpSp>
      <p:grpSp>
        <p:nvGrpSpPr>
          <p:cNvPr id="7" name="Group 6"/>
          <p:cNvGrpSpPr/>
          <p:nvPr/>
        </p:nvGrpSpPr>
        <p:grpSpPr>
          <a:xfrm>
            <a:off x="4786382" y="4110753"/>
            <a:ext cx="2560173" cy="1958821"/>
            <a:chOff x="4786382" y="4261755"/>
            <a:chExt cx="2560173" cy="1958821"/>
          </a:xfrm>
        </p:grpSpPr>
        <p:sp>
          <p:nvSpPr>
            <p:cNvPr id="41" name="Rounded Rectangle 40"/>
            <p:cNvSpPr/>
            <p:nvPr/>
          </p:nvSpPr>
          <p:spPr>
            <a:xfrm>
              <a:off x="4786382" y="4261755"/>
              <a:ext cx="2560173" cy="19588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Subtitle 2"/>
            <p:cNvSpPr txBox="1">
              <a:spLocks/>
            </p:cNvSpPr>
            <p:nvPr/>
          </p:nvSpPr>
          <p:spPr>
            <a:xfrm>
              <a:off x="4966913" y="4965892"/>
              <a:ext cx="2251338" cy="275274"/>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Product</a:t>
              </a:r>
            </a:p>
          </p:txBody>
        </p:sp>
        <p:sp>
          <p:nvSpPr>
            <p:cNvPr id="16" name="Rectangle 15"/>
            <p:cNvSpPr/>
            <p:nvPr/>
          </p:nvSpPr>
          <p:spPr>
            <a:xfrm>
              <a:off x="4910902" y="5241166"/>
              <a:ext cx="2363360" cy="688202"/>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7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9" name="Subtitle 2"/>
            <p:cNvSpPr txBox="1">
              <a:spLocks/>
            </p:cNvSpPr>
            <p:nvPr/>
          </p:nvSpPr>
          <p:spPr>
            <a:xfrm>
              <a:off x="5571602" y="4561576"/>
              <a:ext cx="967966" cy="485010"/>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28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522</a:t>
              </a:r>
            </a:p>
          </p:txBody>
        </p:sp>
      </p:grpSp>
      <p:grpSp>
        <p:nvGrpSpPr>
          <p:cNvPr id="8" name="Group 7"/>
          <p:cNvGrpSpPr/>
          <p:nvPr/>
        </p:nvGrpSpPr>
        <p:grpSpPr>
          <a:xfrm>
            <a:off x="8381265" y="4110753"/>
            <a:ext cx="2560173" cy="1958821"/>
            <a:chOff x="8590990" y="4261755"/>
            <a:chExt cx="2560173" cy="1958821"/>
          </a:xfrm>
        </p:grpSpPr>
        <p:sp>
          <p:nvSpPr>
            <p:cNvPr id="44" name="Rounded Rectangle 43"/>
            <p:cNvSpPr/>
            <p:nvPr/>
          </p:nvSpPr>
          <p:spPr>
            <a:xfrm>
              <a:off x="8590990" y="4261755"/>
              <a:ext cx="2560173" cy="1958821"/>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Subtitle 2"/>
            <p:cNvSpPr txBox="1">
              <a:spLocks/>
            </p:cNvSpPr>
            <p:nvPr/>
          </p:nvSpPr>
          <p:spPr>
            <a:xfrm>
              <a:off x="8741399" y="4965892"/>
              <a:ext cx="2251338" cy="275274"/>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Sales</a:t>
              </a:r>
            </a:p>
          </p:txBody>
        </p:sp>
        <p:sp>
          <p:nvSpPr>
            <p:cNvPr id="29" name="Rectangle 28"/>
            <p:cNvSpPr/>
            <p:nvPr/>
          </p:nvSpPr>
          <p:spPr>
            <a:xfrm>
              <a:off x="8786997" y="5241166"/>
              <a:ext cx="2363360" cy="688202"/>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 ligula justo libero vivamus porttitor dolor</a:t>
              </a:r>
              <a:endParaRPr lang="id-ID" sz="7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0" name="Subtitle 2"/>
            <p:cNvSpPr txBox="1">
              <a:spLocks/>
            </p:cNvSpPr>
            <p:nvPr/>
          </p:nvSpPr>
          <p:spPr>
            <a:xfrm>
              <a:off x="9236267" y="4561576"/>
              <a:ext cx="1261603" cy="485010"/>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28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$9841</a:t>
              </a:r>
            </a:p>
          </p:txBody>
        </p:sp>
      </p:grpSp>
    </p:spTree>
    <p:extLst>
      <p:ext uri="{BB962C8B-B14F-4D97-AF65-F5344CB8AC3E}">
        <p14:creationId xmlns:p14="http://schemas.microsoft.com/office/powerpoint/2010/main" val="2381247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36679" y="723898"/>
            <a:ext cx="6002110" cy="1495425"/>
          </a:xfrm>
          <a:prstGeom prst="rect">
            <a:avLst/>
          </a:prstGeom>
        </p:spPr>
        <p:txBody>
          <a:bodyPr vert="horz" lIns="91440" tIns="45720" rIns="91440" bIns="45720" rtlCol="0" anchor="ctr">
            <a:normAutofit/>
          </a:bodyPr>
          <a:lstStyle/>
          <a:p>
            <a:pPr lvl="0">
              <a:lnSpc>
                <a:spcPct val="90000"/>
              </a:lnSpc>
              <a:spcBef>
                <a:spcPct val="0"/>
              </a:spcBef>
              <a:spcAft>
                <a:spcPts val="600"/>
              </a:spcAft>
              <a:defRPr sz="1800" b="0" spc="0">
                <a:solidFill>
                  <a:srgbClr val="000000"/>
                </a:solidFill>
              </a:defRPr>
            </a:pPr>
            <a:r>
              <a:rPr lang="en-US" sz="4000" dirty="0">
                <a:latin typeface="+mj-lt"/>
                <a:ea typeface="+mj-ea"/>
                <a:cs typeface="+mj-cs"/>
              </a:rPr>
              <a:t>Change and Disruption</a:t>
            </a:r>
          </a:p>
        </p:txBody>
      </p:sp>
      <p:sp>
        <p:nvSpPr>
          <p:cNvPr id="9" name="Rectangle 8"/>
          <p:cNvSpPr/>
          <p:nvPr/>
        </p:nvSpPr>
        <p:spPr>
          <a:xfrm>
            <a:off x="836680" y="2405067"/>
            <a:ext cx="6002110" cy="372903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dirty="0">
                <a:effectLst/>
              </a:rPr>
              <a:t>Calm Before the Storm</a:t>
            </a:r>
            <a:r>
              <a:rPr lang="en-US" sz="2000" i="0" dirty="0">
                <a:effectLst/>
              </a:rPr>
              <a:t>: Often overlooked yet critical.</a:t>
            </a:r>
          </a:p>
          <a:p>
            <a:pPr>
              <a:lnSpc>
                <a:spcPct val="90000"/>
              </a:lnSpc>
              <a:spcAft>
                <a:spcPts val="600"/>
              </a:spcAft>
            </a:pPr>
            <a:endParaRPr lang="en-US" sz="2000" i="0" dirty="0">
              <a:effectLst/>
            </a:endParaRPr>
          </a:p>
          <a:p>
            <a:pPr indent="-228600">
              <a:lnSpc>
                <a:spcPct val="90000"/>
              </a:lnSpc>
              <a:spcAft>
                <a:spcPts val="600"/>
              </a:spcAft>
              <a:buFont typeface="Arial" panose="020B0604020202020204" pitchFamily="34" charset="0"/>
              <a:buChar char="•"/>
            </a:pPr>
            <a:r>
              <a:rPr lang="en-US" sz="2000" i="0" dirty="0">
                <a:effectLst/>
              </a:rPr>
              <a:t>Historical periods of calm preceding major technological shifts.</a:t>
            </a:r>
          </a:p>
          <a:p>
            <a:pPr>
              <a:lnSpc>
                <a:spcPct val="90000"/>
              </a:lnSpc>
              <a:spcAft>
                <a:spcPts val="600"/>
              </a:spcAft>
            </a:pPr>
            <a:endParaRPr lang="en-US" sz="2000" i="0" dirty="0">
              <a:effectLst/>
            </a:endParaRPr>
          </a:p>
          <a:p>
            <a:pPr indent="-228600">
              <a:lnSpc>
                <a:spcPct val="90000"/>
              </a:lnSpc>
              <a:spcAft>
                <a:spcPts val="600"/>
              </a:spcAft>
              <a:buFont typeface="Arial" panose="020B0604020202020204" pitchFamily="34" charset="0"/>
              <a:buChar char="•"/>
            </a:pPr>
            <a:r>
              <a:rPr lang="en-US" sz="2000" i="0" dirty="0">
                <a:effectLst/>
              </a:rPr>
              <a:t>Understanding change and disruption in the context of business and technology.</a:t>
            </a:r>
          </a:p>
        </p:txBody>
      </p:sp>
      <p:pic>
        <p:nvPicPr>
          <p:cNvPr id="4" name="Picture Placeholder 3">
            <a:extLst>
              <a:ext uri="{FF2B5EF4-FFF2-40B4-BE49-F238E27FC236}">
                <a16:creationId xmlns:a16="http://schemas.microsoft.com/office/drawing/2014/main" id="{4D69E33D-2499-4E72-A4D7-B4CF81394F3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851" r="1" b="4460"/>
          <a:stretch/>
        </p:blipFill>
        <p:spPr>
          <a:xfrm>
            <a:off x="7199440" y="10"/>
            <a:ext cx="4992560" cy="6857990"/>
          </a:xfrm>
          <a:prstGeom prst="rect">
            <a:avLst/>
          </a:prstGeom>
          <a:effectLst/>
        </p:spPr>
      </p:pic>
      <p:pic>
        <p:nvPicPr>
          <p:cNvPr id="7" name="Picture 6" descr="A digital image of a person's head&#10;&#10;Description automatically generated">
            <a:extLst>
              <a:ext uri="{FF2B5EF4-FFF2-40B4-BE49-F238E27FC236}">
                <a16:creationId xmlns:a16="http://schemas.microsoft.com/office/drawing/2014/main" id="{E7F0A6B8-066F-C9AC-ACFE-212C83D6E180}"/>
              </a:ext>
            </a:extLst>
          </p:cNvPr>
          <p:cNvPicPr>
            <a:picLocks noChangeAspect="1"/>
          </p:cNvPicPr>
          <p:nvPr/>
        </p:nvPicPr>
        <p:blipFill rotWithShape="1">
          <a:blip r:embed="rId3">
            <a:extLst>
              <a:ext uri="{28A0092B-C50C-407E-A947-70E740481C1C}">
                <a14:useLocalDpi xmlns:a14="http://schemas.microsoft.com/office/drawing/2010/main" val="0"/>
              </a:ext>
            </a:extLst>
          </a:blip>
          <a:srcRect r="27245"/>
          <a:stretch/>
        </p:blipFill>
        <p:spPr>
          <a:xfrm>
            <a:off x="7199439" y="0"/>
            <a:ext cx="4989512" cy="6858000"/>
          </a:xfrm>
          <a:prstGeom prst="rect">
            <a:avLst/>
          </a:prstGeom>
        </p:spPr>
      </p:pic>
    </p:spTree>
    <p:extLst>
      <p:ext uri="{BB962C8B-B14F-4D97-AF65-F5344CB8AC3E}">
        <p14:creationId xmlns:p14="http://schemas.microsoft.com/office/powerpoint/2010/main" val="205048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9632BE0C-0A05-43A4-B16F-934E7ABD84C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299" b="13299"/>
          <a:stretch>
            <a:fillRect/>
          </a:stretch>
        </p:blipFill>
        <p:spPr/>
      </p:pic>
      <p:grpSp>
        <p:nvGrpSpPr>
          <p:cNvPr id="4" name="Group 3"/>
          <p:cNvGrpSpPr/>
          <p:nvPr/>
        </p:nvGrpSpPr>
        <p:grpSpPr>
          <a:xfrm>
            <a:off x="6975520" y="4884292"/>
            <a:ext cx="812800" cy="812800"/>
            <a:chOff x="7658100" y="4435943"/>
            <a:chExt cx="812800" cy="812800"/>
          </a:xfrm>
        </p:grpSpPr>
        <p:sp>
          <p:nvSpPr>
            <p:cNvPr id="5" name="Rectangle 4"/>
            <p:cNvSpPr/>
            <p:nvPr/>
          </p:nvSpPr>
          <p:spPr>
            <a:xfrm>
              <a:off x="7658100" y="4435943"/>
              <a:ext cx="812800" cy="8128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Shape 4674"/>
            <p:cNvSpPr/>
            <p:nvPr/>
          </p:nvSpPr>
          <p:spPr>
            <a:xfrm>
              <a:off x="7911934" y="4693266"/>
              <a:ext cx="305131" cy="298153"/>
            </a:xfrm>
            <a:custGeom>
              <a:avLst/>
              <a:gdLst/>
              <a:ahLst/>
              <a:cxnLst/>
              <a:rect l="0" t="0" r="0" b="0"/>
              <a:pathLst>
                <a:path w="120000" h="120000" extrusionOk="0">
                  <a:moveTo>
                    <a:pt x="22334" y="105460"/>
                  </a:moveTo>
                  <a:lnTo>
                    <a:pt x="22334" y="105460"/>
                  </a:lnTo>
                  <a:cubicBezTo>
                    <a:pt x="22334" y="114184"/>
                    <a:pt x="30662" y="119806"/>
                    <a:pt x="39179" y="119806"/>
                  </a:cubicBezTo>
                  <a:cubicBezTo>
                    <a:pt x="47507" y="119806"/>
                    <a:pt x="52996" y="114184"/>
                    <a:pt x="52996" y="105460"/>
                  </a:cubicBezTo>
                  <a:cubicBezTo>
                    <a:pt x="52996" y="96930"/>
                    <a:pt x="47507" y="91308"/>
                    <a:pt x="39179" y="91308"/>
                  </a:cubicBezTo>
                  <a:cubicBezTo>
                    <a:pt x="30662" y="91308"/>
                    <a:pt x="22334" y="96930"/>
                    <a:pt x="22334" y="105460"/>
                  </a:cubicBezTo>
                  <a:close/>
                  <a:moveTo>
                    <a:pt x="39179" y="96930"/>
                  </a:moveTo>
                  <a:lnTo>
                    <a:pt x="39179" y="96930"/>
                  </a:lnTo>
                  <a:cubicBezTo>
                    <a:pt x="41829" y="96930"/>
                    <a:pt x="44668" y="102746"/>
                    <a:pt x="44668" y="105460"/>
                  </a:cubicBezTo>
                  <a:cubicBezTo>
                    <a:pt x="44668" y="108368"/>
                    <a:pt x="41829" y="114184"/>
                    <a:pt x="39179" y="114184"/>
                  </a:cubicBezTo>
                  <a:cubicBezTo>
                    <a:pt x="33501" y="114184"/>
                    <a:pt x="30662" y="108368"/>
                    <a:pt x="30662" y="105460"/>
                  </a:cubicBezTo>
                  <a:cubicBezTo>
                    <a:pt x="30662" y="102746"/>
                    <a:pt x="33501" y="96930"/>
                    <a:pt x="39179" y="96930"/>
                  </a:cubicBezTo>
                  <a:close/>
                  <a:moveTo>
                    <a:pt x="30662" y="82778"/>
                  </a:moveTo>
                  <a:lnTo>
                    <a:pt x="30662" y="82778"/>
                  </a:lnTo>
                  <a:cubicBezTo>
                    <a:pt x="28012" y="82778"/>
                    <a:pt x="22334" y="79870"/>
                    <a:pt x="22334" y="74054"/>
                  </a:cubicBezTo>
                  <a:cubicBezTo>
                    <a:pt x="108832" y="68432"/>
                    <a:pt x="108832" y="68432"/>
                    <a:pt x="108832" y="68432"/>
                  </a:cubicBezTo>
                  <a:cubicBezTo>
                    <a:pt x="108832" y="68432"/>
                    <a:pt x="119810" y="19967"/>
                    <a:pt x="119810" y="17059"/>
                  </a:cubicBezTo>
                  <a:lnTo>
                    <a:pt x="117160" y="14151"/>
                  </a:lnTo>
                  <a:cubicBezTo>
                    <a:pt x="22334" y="14151"/>
                    <a:pt x="22334" y="14151"/>
                    <a:pt x="22334" y="14151"/>
                  </a:cubicBezTo>
                  <a:cubicBezTo>
                    <a:pt x="22334" y="5621"/>
                    <a:pt x="22334" y="5621"/>
                    <a:pt x="22334" y="5621"/>
                  </a:cubicBezTo>
                  <a:cubicBezTo>
                    <a:pt x="28012" y="5621"/>
                    <a:pt x="28012" y="5621"/>
                    <a:pt x="28012" y="5621"/>
                  </a:cubicBezTo>
                  <a:cubicBezTo>
                    <a:pt x="28012" y="5621"/>
                    <a:pt x="30662" y="5621"/>
                    <a:pt x="30662" y="2714"/>
                  </a:cubicBezTo>
                  <a:cubicBezTo>
                    <a:pt x="30662" y="0"/>
                    <a:pt x="28012" y="0"/>
                    <a:pt x="28012" y="0"/>
                  </a:cubicBezTo>
                  <a:cubicBezTo>
                    <a:pt x="5678" y="0"/>
                    <a:pt x="5678" y="0"/>
                    <a:pt x="5678" y="0"/>
                  </a:cubicBezTo>
                  <a:cubicBezTo>
                    <a:pt x="2839" y="0"/>
                    <a:pt x="0" y="0"/>
                    <a:pt x="0" y="2714"/>
                  </a:cubicBezTo>
                  <a:cubicBezTo>
                    <a:pt x="0" y="5621"/>
                    <a:pt x="2839" y="5621"/>
                    <a:pt x="5678" y="5621"/>
                  </a:cubicBezTo>
                  <a:cubicBezTo>
                    <a:pt x="16845" y="5621"/>
                    <a:pt x="16845" y="5621"/>
                    <a:pt x="16845" y="5621"/>
                  </a:cubicBezTo>
                  <a:cubicBezTo>
                    <a:pt x="16845" y="74054"/>
                    <a:pt x="16845" y="74054"/>
                    <a:pt x="16845" y="74054"/>
                  </a:cubicBezTo>
                  <a:cubicBezTo>
                    <a:pt x="16845" y="82778"/>
                    <a:pt x="22334" y="91308"/>
                    <a:pt x="30662" y="91308"/>
                  </a:cubicBezTo>
                  <a:cubicBezTo>
                    <a:pt x="39179" y="91308"/>
                    <a:pt x="39179" y="91308"/>
                    <a:pt x="39179" y="91308"/>
                  </a:cubicBezTo>
                  <a:cubicBezTo>
                    <a:pt x="83659" y="91308"/>
                    <a:pt x="83659" y="91308"/>
                    <a:pt x="83659" y="91308"/>
                  </a:cubicBezTo>
                  <a:cubicBezTo>
                    <a:pt x="117160" y="91308"/>
                    <a:pt x="117160" y="91308"/>
                    <a:pt x="117160" y="91308"/>
                  </a:cubicBezTo>
                  <a:cubicBezTo>
                    <a:pt x="117160" y="91308"/>
                    <a:pt x="117160" y="85492"/>
                    <a:pt x="117160" y="82778"/>
                  </a:cubicBezTo>
                  <a:lnTo>
                    <a:pt x="30662" y="82778"/>
                  </a:lnTo>
                  <a:close/>
                  <a:moveTo>
                    <a:pt x="22334" y="22875"/>
                  </a:moveTo>
                  <a:lnTo>
                    <a:pt x="22334" y="22875"/>
                  </a:lnTo>
                  <a:cubicBezTo>
                    <a:pt x="111482" y="22875"/>
                    <a:pt x="111482" y="22875"/>
                    <a:pt x="111482" y="22875"/>
                  </a:cubicBezTo>
                  <a:cubicBezTo>
                    <a:pt x="103154" y="59903"/>
                    <a:pt x="103154" y="59903"/>
                    <a:pt x="103154" y="59903"/>
                  </a:cubicBezTo>
                  <a:cubicBezTo>
                    <a:pt x="22334" y="68432"/>
                    <a:pt x="22334" y="68432"/>
                    <a:pt x="22334" y="68432"/>
                  </a:cubicBezTo>
                  <a:lnTo>
                    <a:pt x="22334" y="22875"/>
                  </a:lnTo>
                  <a:close/>
                  <a:moveTo>
                    <a:pt x="67003" y="105460"/>
                  </a:moveTo>
                  <a:lnTo>
                    <a:pt x="67003" y="105460"/>
                  </a:lnTo>
                  <a:cubicBezTo>
                    <a:pt x="67003" y="114184"/>
                    <a:pt x="75331" y="119806"/>
                    <a:pt x="83659" y="119806"/>
                  </a:cubicBezTo>
                  <a:cubicBezTo>
                    <a:pt x="91987" y="119806"/>
                    <a:pt x="97665" y="114184"/>
                    <a:pt x="97665" y="105460"/>
                  </a:cubicBezTo>
                  <a:cubicBezTo>
                    <a:pt x="97665" y="96930"/>
                    <a:pt x="91987" y="91308"/>
                    <a:pt x="83659" y="91308"/>
                  </a:cubicBezTo>
                  <a:cubicBezTo>
                    <a:pt x="75331" y="91308"/>
                    <a:pt x="67003" y="96930"/>
                    <a:pt x="67003" y="105460"/>
                  </a:cubicBezTo>
                  <a:close/>
                  <a:moveTo>
                    <a:pt x="83659" y="96930"/>
                  </a:moveTo>
                  <a:lnTo>
                    <a:pt x="83659" y="96930"/>
                  </a:lnTo>
                  <a:cubicBezTo>
                    <a:pt x="86498" y="96930"/>
                    <a:pt x="89148" y="102746"/>
                    <a:pt x="89148" y="105460"/>
                  </a:cubicBezTo>
                  <a:cubicBezTo>
                    <a:pt x="89148" y="108368"/>
                    <a:pt x="86498" y="114184"/>
                    <a:pt x="83659" y="114184"/>
                  </a:cubicBezTo>
                  <a:cubicBezTo>
                    <a:pt x="77981" y="114184"/>
                    <a:pt x="75331" y="108368"/>
                    <a:pt x="75331" y="105460"/>
                  </a:cubicBezTo>
                  <a:cubicBezTo>
                    <a:pt x="75331" y="102746"/>
                    <a:pt x="77981" y="96930"/>
                    <a:pt x="83659" y="9693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grpSp>
        <p:nvGrpSpPr>
          <p:cNvPr id="7" name="Group 6"/>
          <p:cNvGrpSpPr/>
          <p:nvPr/>
        </p:nvGrpSpPr>
        <p:grpSpPr>
          <a:xfrm>
            <a:off x="6975520" y="1803420"/>
            <a:ext cx="812800" cy="812800"/>
            <a:chOff x="7658100" y="1803400"/>
            <a:chExt cx="812800" cy="812800"/>
          </a:xfrm>
        </p:grpSpPr>
        <p:sp>
          <p:nvSpPr>
            <p:cNvPr id="8" name="Rectangle 7"/>
            <p:cNvSpPr/>
            <p:nvPr/>
          </p:nvSpPr>
          <p:spPr>
            <a:xfrm>
              <a:off x="7658100" y="1803400"/>
              <a:ext cx="812800" cy="8128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Shape 4738"/>
            <p:cNvSpPr/>
            <p:nvPr/>
          </p:nvSpPr>
          <p:spPr>
            <a:xfrm>
              <a:off x="7911935" y="2059610"/>
              <a:ext cx="305130" cy="296389"/>
            </a:xfrm>
            <a:custGeom>
              <a:avLst/>
              <a:gdLst/>
              <a:ahLst/>
              <a:cxnLst/>
              <a:rect l="0" t="0" r="0" b="0"/>
              <a:pathLst>
                <a:path w="120000" h="120000" extrusionOk="0">
                  <a:moveTo>
                    <a:pt x="58485" y="17059"/>
                  </a:moveTo>
                  <a:lnTo>
                    <a:pt x="58485" y="17059"/>
                  </a:lnTo>
                  <a:cubicBezTo>
                    <a:pt x="44479" y="17059"/>
                    <a:pt x="33312" y="31405"/>
                    <a:pt x="33312" y="45557"/>
                  </a:cubicBezTo>
                  <a:cubicBezTo>
                    <a:pt x="33312" y="59903"/>
                    <a:pt x="44479" y="71147"/>
                    <a:pt x="58485" y="71147"/>
                  </a:cubicBezTo>
                  <a:cubicBezTo>
                    <a:pt x="72492" y="71147"/>
                    <a:pt x="86309" y="59903"/>
                    <a:pt x="86309" y="45557"/>
                  </a:cubicBezTo>
                  <a:cubicBezTo>
                    <a:pt x="86309" y="31405"/>
                    <a:pt x="72492" y="17059"/>
                    <a:pt x="58485" y="17059"/>
                  </a:cubicBezTo>
                  <a:close/>
                  <a:moveTo>
                    <a:pt x="58485" y="62617"/>
                  </a:moveTo>
                  <a:lnTo>
                    <a:pt x="58485" y="62617"/>
                  </a:lnTo>
                  <a:cubicBezTo>
                    <a:pt x="50157" y="62617"/>
                    <a:pt x="41829" y="54087"/>
                    <a:pt x="41829" y="45557"/>
                  </a:cubicBezTo>
                  <a:cubicBezTo>
                    <a:pt x="41829" y="34119"/>
                    <a:pt x="50157" y="25589"/>
                    <a:pt x="58485" y="25589"/>
                  </a:cubicBezTo>
                  <a:cubicBezTo>
                    <a:pt x="69652" y="25589"/>
                    <a:pt x="77981" y="34119"/>
                    <a:pt x="77981" y="45557"/>
                  </a:cubicBezTo>
                  <a:cubicBezTo>
                    <a:pt x="77981" y="54087"/>
                    <a:pt x="69652" y="62617"/>
                    <a:pt x="58485" y="62617"/>
                  </a:cubicBezTo>
                  <a:close/>
                  <a:moveTo>
                    <a:pt x="100315" y="65525"/>
                  </a:moveTo>
                  <a:lnTo>
                    <a:pt x="100315" y="65525"/>
                  </a:lnTo>
                  <a:cubicBezTo>
                    <a:pt x="102965" y="59903"/>
                    <a:pt x="105804" y="51179"/>
                    <a:pt x="105804" y="45557"/>
                  </a:cubicBezTo>
                  <a:cubicBezTo>
                    <a:pt x="105804" y="19967"/>
                    <a:pt x="83470" y="0"/>
                    <a:pt x="58485" y="0"/>
                  </a:cubicBezTo>
                  <a:cubicBezTo>
                    <a:pt x="33312" y="0"/>
                    <a:pt x="13817" y="19967"/>
                    <a:pt x="13817" y="45557"/>
                  </a:cubicBezTo>
                  <a:cubicBezTo>
                    <a:pt x="13817" y="51179"/>
                    <a:pt x="16656" y="59903"/>
                    <a:pt x="19495" y="65525"/>
                  </a:cubicBezTo>
                  <a:cubicBezTo>
                    <a:pt x="0" y="96930"/>
                    <a:pt x="0" y="96930"/>
                    <a:pt x="0" y="96930"/>
                  </a:cubicBezTo>
                  <a:cubicBezTo>
                    <a:pt x="0" y="96930"/>
                    <a:pt x="10977" y="99838"/>
                    <a:pt x="22145" y="102746"/>
                  </a:cubicBezTo>
                  <a:cubicBezTo>
                    <a:pt x="30662" y="111276"/>
                    <a:pt x="38990" y="119806"/>
                    <a:pt x="38990" y="119806"/>
                  </a:cubicBezTo>
                  <a:cubicBezTo>
                    <a:pt x="55646" y="91308"/>
                    <a:pt x="55646" y="91308"/>
                    <a:pt x="55646" y="91308"/>
                  </a:cubicBezTo>
                  <a:cubicBezTo>
                    <a:pt x="58485" y="91308"/>
                    <a:pt x="58485" y="91308"/>
                    <a:pt x="58485" y="91308"/>
                  </a:cubicBezTo>
                  <a:cubicBezTo>
                    <a:pt x="61324" y="91308"/>
                    <a:pt x="61324" y="91308"/>
                    <a:pt x="61324" y="91308"/>
                  </a:cubicBezTo>
                  <a:cubicBezTo>
                    <a:pt x="77981" y="119806"/>
                    <a:pt x="77981" y="119806"/>
                    <a:pt x="77981" y="119806"/>
                  </a:cubicBezTo>
                  <a:cubicBezTo>
                    <a:pt x="77981" y="119806"/>
                    <a:pt x="86309" y="111276"/>
                    <a:pt x="94637" y="102746"/>
                  </a:cubicBezTo>
                  <a:cubicBezTo>
                    <a:pt x="105804" y="99838"/>
                    <a:pt x="119810" y="96930"/>
                    <a:pt x="119810" y="96930"/>
                  </a:cubicBezTo>
                  <a:lnTo>
                    <a:pt x="100315" y="65525"/>
                  </a:lnTo>
                  <a:close/>
                  <a:moveTo>
                    <a:pt x="38990" y="105460"/>
                  </a:moveTo>
                  <a:lnTo>
                    <a:pt x="38990" y="105460"/>
                  </a:lnTo>
                  <a:cubicBezTo>
                    <a:pt x="38990" y="105460"/>
                    <a:pt x="33312" y="102746"/>
                    <a:pt x="27823" y="96930"/>
                  </a:cubicBezTo>
                  <a:cubicBezTo>
                    <a:pt x="19495" y="94022"/>
                    <a:pt x="10977" y="91308"/>
                    <a:pt x="10977" y="91308"/>
                  </a:cubicBezTo>
                  <a:cubicBezTo>
                    <a:pt x="22145" y="74054"/>
                    <a:pt x="22145" y="74054"/>
                    <a:pt x="22145" y="74054"/>
                  </a:cubicBezTo>
                  <a:cubicBezTo>
                    <a:pt x="27823" y="79870"/>
                    <a:pt x="38990" y="88400"/>
                    <a:pt x="47318" y="88400"/>
                  </a:cubicBezTo>
                  <a:lnTo>
                    <a:pt x="38990" y="105460"/>
                  </a:lnTo>
                  <a:close/>
                  <a:moveTo>
                    <a:pt x="58485" y="82584"/>
                  </a:moveTo>
                  <a:lnTo>
                    <a:pt x="58485" y="82584"/>
                  </a:lnTo>
                  <a:cubicBezTo>
                    <a:pt x="38990" y="82584"/>
                    <a:pt x="22145" y="65525"/>
                    <a:pt x="22145" y="45557"/>
                  </a:cubicBezTo>
                  <a:cubicBezTo>
                    <a:pt x="22145" y="22681"/>
                    <a:pt x="38990" y="5621"/>
                    <a:pt x="58485" y="5621"/>
                  </a:cubicBezTo>
                  <a:cubicBezTo>
                    <a:pt x="80630" y="5621"/>
                    <a:pt x="97476" y="22681"/>
                    <a:pt x="97476" y="45557"/>
                  </a:cubicBezTo>
                  <a:cubicBezTo>
                    <a:pt x="97476" y="65525"/>
                    <a:pt x="80630" y="82584"/>
                    <a:pt x="58485" y="82584"/>
                  </a:cubicBezTo>
                  <a:close/>
                  <a:moveTo>
                    <a:pt x="91798" y="96930"/>
                  </a:moveTo>
                  <a:lnTo>
                    <a:pt x="91798" y="96930"/>
                  </a:lnTo>
                  <a:cubicBezTo>
                    <a:pt x="86309" y="102746"/>
                    <a:pt x="80630" y="105460"/>
                    <a:pt x="80630" y="105460"/>
                  </a:cubicBezTo>
                  <a:cubicBezTo>
                    <a:pt x="69652" y="88400"/>
                    <a:pt x="69652" y="88400"/>
                    <a:pt x="69652" y="88400"/>
                  </a:cubicBezTo>
                  <a:cubicBezTo>
                    <a:pt x="80630" y="88400"/>
                    <a:pt x="89148" y="79870"/>
                    <a:pt x="94637" y="74054"/>
                  </a:cubicBezTo>
                  <a:cubicBezTo>
                    <a:pt x="105804" y="91308"/>
                    <a:pt x="105804" y="91308"/>
                    <a:pt x="105804" y="91308"/>
                  </a:cubicBezTo>
                  <a:cubicBezTo>
                    <a:pt x="105804" y="91308"/>
                    <a:pt x="100315" y="94022"/>
                    <a:pt x="91798" y="9693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grpSp>
        <p:nvGrpSpPr>
          <p:cNvPr id="10" name="Group 9"/>
          <p:cNvGrpSpPr/>
          <p:nvPr/>
        </p:nvGrpSpPr>
        <p:grpSpPr>
          <a:xfrm>
            <a:off x="6975520" y="3343856"/>
            <a:ext cx="812800" cy="812800"/>
            <a:chOff x="7658100" y="3142043"/>
            <a:chExt cx="812800" cy="812800"/>
          </a:xfrm>
        </p:grpSpPr>
        <p:sp>
          <p:nvSpPr>
            <p:cNvPr id="11" name="Rectangle 10"/>
            <p:cNvSpPr/>
            <p:nvPr/>
          </p:nvSpPr>
          <p:spPr>
            <a:xfrm>
              <a:off x="7658100" y="3142043"/>
              <a:ext cx="812800" cy="8128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hape 4741"/>
            <p:cNvSpPr/>
            <p:nvPr/>
          </p:nvSpPr>
          <p:spPr>
            <a:xfrm>
              <a:off x="7941036" y="3400248"/>
              <a:ext cx="246926" cy="296389"/>
            </a:xfrm>
            <a:custGeom>
              <a:avLst/>
              <a:gdLst/>
              <a:ahLst/>
              <a:cxnLst/>
              <a:rect l="0" t="0" r="0" b="0"/>
              <a:pathLst>
                <a:path w="120000" h="120000" extrusionOk="0">
                  <a:moveTo>
                    <a:pt x="116286" y="45557"/>
                  </a:moveTo>
                  <a:lnTo>
                    <a:pt x="116286" y="45557"/>
                  </a:lnTo>
                  <a:cubicBezTo>
                    <a:pt x="102591" y="22681"/>
                    <a:pt x="102591" y="22681"/>
                    <a:pt x="102591" y="22681"/>
                  </a:cubicBezTo>
                  <a:cubicBezTo>
                    <a:pt x="102591" y="22681"/>
                    <a:pt x="102591" y="22681"/>
                    <a:pt x="99110" y="22681"/>
                  </a:cubicBezTo>
                  <a:cubicBezTo>
                    <a:pt x="71721" y="22681"/>
                    <a:pt x="71721" y="22681"/>
                    <a:pt x="71721" y="22681"/>
                  </a:cubicBezTo>
                  <a:cubicBezTo>
                    <a:pt x="71721" y="14151"/>
                    <a:pt x="71721" y="14151"/>
                    <a:pt x="71721" y="14151"/>
                  </a:cubicBezTo>
                  <a:cubicBezTo>
                    <a:pt x="71721" y="5621"/>
                    <a:pt x="64990" y="0"/>
                    <a:pt x="54777" y="0"/>
                  </a:cubicBezTo>
                  <a:cubicBezTo>
                    <a:pt x="44564" y="0"/>
                    <a:pt x="44564" y="0"/>
                    <a:pt x="44564" y="0"/>
                  </a:cubicBezTo>
                  <a:cubicBezTo>
                    <a:pt x="34352" y="0"/>
                    <a:pt x="27388" y="5621"/>
                    <a:pt x="27388" y="14151"/>
                  </a:cubicBezTo>
                  <a:cubicBezTo>
                    <a:pt x="27388" y="22681"/>
                    <a:pt x="27388" y="22681"/>
                    <a:pt x="27388" y="22681"/>
                  </a:cubicBezTo>
                  <a:cubicBezTo>
                    <a:pt x="10444" y="22681"/>
                    <a:pt x="10444" y="22681"/>
                    <a:pt x="10444" y="22681"/>
                  </a:cubicBezTo>
                  <a:cubicBezTo>
                    <a:pt x="3481" y="22681"/>
                    <a:pt x="0" y="25589"/>
                    <a:pt x="0" y="28497"/>
                  </a:cubicBezTo>
                  <a:cubicBezTo>
                    <a:pt x="0" y="68432"/>
                    <a:pt x="0" y="68432"/>
                    <a:pt x="0" y="68432"/>
                  </a:cubicBezTo>
                  <a:cubicBezTo>
                    <a:pt x="0" y="71147"/>
                    <a:pt x="3481" y="74054"/>
                    <a:pt x="10444" y="74054"/>
                  </a:cubicBezTo>
                  <a:cubicBezTo>
                    <a:pt x="27388" y="74054"/>
                    <a:pt x="27388" y="74054"/>
                    <a:pt x="27388" y="74054"/>
                  </a:cubicBezTo>
                  <a:cubicBezTo>
                    <a:pt x="27388" y="105460"/>
                    <a:pt x="27388" y="105460"/>
                    <a:pt x="27388" y="105460"/>
                  </a:cubicBezTo>
                  <a:cubicBezTo>
                    <a:pt x="27388" y="113990"/>
                    <a:pt x="34352" y="119806"/>
                    <a:pt x="44564" y="119806"/>
                  </a:cubicBezTo>
                  <a:cubicBezTo>
                    <a:pt x="54777" y="119806"/>
                    <a:pt x="54777" y="119806"/>
                    <a:pt x="54777" y="119806"/>
                  </a:cubicBezTo>
                  <a:cubicBezTo>
                    <a:pt x="64990" y="119806"/>
                    <a:pt x="71721" y="113990"/>
                    <a:pt x="71721" y="105460"/>
                  </a:cubicBezTo>
                  <a:cubicBezTo>
                    <a:pt x="71721" y="74054"/>
                    <a:pt x="71721" y="74054"/>
                    <a:pt x="71721" y="74054"/>
                  </a:cubicBezTo>
                  <a:cubicBezTo>
                    <a:pt x="99110" y="74054"/>
                    <a:pt x="99110" y="74054"/>
                    <a:pt x="99110" y="74054"/>
                  </a:cubicBezTo>
                  <a:lnTo>
                    <a:pt x="99110" y="74054"/>
                  </a:lnTo>
                  <a:cubicBezTo>
                    <a:pt x="102591" y="74054"/>
                    <a:pt x="102591" y="74054"/>
                    <a:pt x="102591" y="74054"/>
                  </a:cubicBezTo>
                  <a:cubicBezTo>
                    <a:pt x="116286" y="51179"/>
                    <a:pt x="116286" y="51179"/>
                    <a:pt x="116286" y="51179"/>
                  </a:cubicBezTo>
                  <a:cubicBezTo>
                    <a:pt x="119767" y="48465"/>
                    <a:pt x="119767" y="48465"/>
                    <a:pt x="119767" y="48465"/>
                  </a:cubicBezTo>
                  <a:cubicBezTo>
                    <a:pt x="119767" y="48465"/>
                    <a:pt x="119767" y="45557"/>
                    <a:pt x="116286" y="45557"/>
                  </a:cubicBezTo>
                  <a:close/>
                  <a:moveTo>
                    <a:pt x="37601" y="14151"/>
                  </a:moveTo>
                  <a:lnTo>
                    <a:pt x="37601" y="14151"/>
                  </a:lnTo>
                  <a:cubicBezTo>
                    <a:pt x="37601" y="11243"/>
                    <a:pt x="41083" y="5621"/>
                    <a:pt x="44564" y="5621"/>
                  </a:cubicBezTo>
                  <a:cubicBezTo>
                    <a:pt x="54777" y="5621"/>
                    <a:pt x="54777" y="5621"/>
                    <a:pt x="54777" y="5621"/>
                  </a:cubicBezTo>
                  <a:cubicBezTo>
                    <a:pt x="58259" y="5621"/>
                    <a:pt x="64990" y="11243"/>
                    <a:pt x="64990" y="14151"/>
                  </a:cubicBezTo>
                  <a:cubicBezTo>
                    <a:pt x="64990" y="22681"/>
                    <a:pt x="64990" y="22681"/>
                    <a:pt x="64990" y="22681"/>
                  </a:cubicBezTo>
                  <a:cubicBezTo>
                    <a:pt x="37601" y="22681"/>
                    <a:pt x="37601" y="22681"/>
                    <a:pt x="37601" y="22681"/>
                  </a:cubicBezTo>
                  <a:lnTo>
                    <a:pt x="37601" y="14151"/>
                  </a:lnTo>
                  <a:close/>
                  <a:moveTo>
                    <a:pt x="64990" y="105460"/>
                  </a:moveTo>
                  <a:lnTo>
                    <a:pt x="64990" y="105460"/>
                  </a:lnTo>
                  <a:cubicBezTo>
                    <a:pt x="64990" y="108368"/>
                    <a:pt x="58259" y="113990"/>
                    <a:pt x="54777" y="113990"/>
                  </a:cubicBezTo>
                  <a:cubicBezTo>
                    <a:pt x="44564" y="113990"/>
                    <a:pt x="44564" y="113990"/>
                    <a:pt x="44564" y="113990"/>
                  </a:cubicBezTo>
                  <a:cubicBezTo>
                    <a:pt x="41083" y="113990"/>
                    <a:pt x="37601" y="108368"/>
                    <a:pt x="37601" y="105460"/>
                  </a:cubicBezTo>
                  <a:cubicBezTo>
                    <a:pt x="37601" y="74054"/>
                    <a:pt x="37601" y="74054"/>
                    <a:pt x="37601" y="74054"/>
                  </a:cubicBezTo>
                  <a:cubicBezTo>
                    <a:pt x="64990" y="74054"/>
                    <a:pt x="64990" y="74054"/>
                    <a:pt x="64990" y="74054"/>
                  </a:cubicBezTo>
                  <a:lnTo>
                    <a:pt x="64990" y="105460"/>
                  </a:lnTo>
                  <a:close/>
                  <a:moveTo>
                    <a:pt x="99110" y="65525"/>
                  </a:moveTo>
                  <a:lnTo>
                    <a:pt x="99110" y="65525"/>
                  </a:lnTo>
                  <a:cubicBezTo>
                    <a:pt x="99110" y="68432"/>
                    <a:pt x="95860" y="68432"/>
                    <a:pt x="95860" y="68432"/>
                  </a:cubicBezTo>
                  <a:cubicBezTo>
                    <a:pt x="13694" y="68432"/>
                    <a:pt x="13694" y="68432"/>
                    <a:pt x="13694" y="68432"/>
                  </a:cubicBezTo>
                  <a:cubicBezTo>
                    <a:pt x="10444" y="68432"/>
                    <a:pt x="10444" y="65525"/>
                    <a:pt x="10444" y="62617"/>
                  </a:cubicBezTo>
                  <a:cubicBezTo>
                    <a:pt x="10444" y="34119"/>
                    <a:pt x="10444" y="34119"/>
                    <a:pt x="10444" y="34119"/>
                  </a:cubicBezTo>
                  <a:cubicBezTo>
                    <a:pt x="10444" y="31405"/>
                    <a:pt x="10444" y="28497"/>
                    <a:pt x="13694" y="28497"/>
                  </a:cubicBezTo>
                  <a:cubicBezTo>
                    <a:pt x="95860" y="28497"/>
                    <a:pt x="95860" y="28497"/>
                    <a:pt x="95860" y="28497"/>
                  </a:cubicBezTo>
                  <a:cubicBezTo>
                    <a:pt x="95860" y="28497"/>
                    <a:pt x="99110" y="28497"/>
                    <a:pt x="99110" y="31405"/>
                  </a:cubicBezTo>
                  <a:cubicBezTo>
                    <a:pt x="109555" y="48465"/>
                    <a:pt x="109555" y="48465"/>
                    <a:pt x="109555" y="48465"/>
                  </a:cubicBezTo>
                  <a:lnTo>
                    <a:pt x="99110" y="65525"/>
                  </a:ln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13" name="Rectangle 12"/>
          <p:cNvSpPr/>
          <p:nvPr/>
        </p:nvSpPr>
        <p:spPr>
          <a:xfrm>
            <a:off x="8016593" y="4959872"/>
            <a:ext cx="1958738"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14" name="Rectangle 13"/>
          <p:cNvSpPr/>
          <p:nvPr/>
        </p:nvSpPr>
        <p:spPr>
          <a:xfrm>
            <a:off x="8077809" y="3441075"/>
            <a:ext cx="1943340"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p:cNvSpPr/>
          <p:nvPr/>
        </p:nvSpPr>
        <p:spPr>
          <a:xfrm>
            <a:off x="8062411" y="1936120"/>
            <a:ext cx="1958738"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Sapien nam suspendisse, tincidunt</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16" name="Rectangle 15"/>
          <p:cNvSpPr/>
          <p:nvPr/>
        </p:nvSpPr>
        <p:spPr>
          <a:xfrm>
            <a:off x="7886457" y="4781146"/>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3. FULL CUSTOMIZED</a:t>
            </a:r>
          </a:p>
        </p:txBody>
      </p:sp>
      <p:sp>
        <p:nvSpPr>
          <p:cNvPr id="17" name="Rectangle 16"/>
          <p:cNvSpPr/>
          <p:nvPr/>
        </p:nvSpPr>
        <p:spPr>
          <a:xfrm>
            <a:off x="7887741" y="1761874"/>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1. LAYERED FILES</a:t>
            </a:r>
          </a:p>
        </p:txBody>
      </p:sp>
      <p:sp>
        <p:nvSpPr>
          <p:cNvPr id="18" name="Rectangle 17"/>
          <p:cNvSpPr/>
          <p:nvPr/>
        </p:nvSpPr>
        <p:spPr>
          <a:xfrm>
            <a:off x="7886457" y="3265588"/>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2. UNLIMITED OPTIONS</a:t>
            </a:r>
          </a:p>
        </p:txBody>
      </p:sp>
    </p:spTree>
    <p:extLst>
      <p:ext uri="{BB962C8B-B14F-4D97-AF65-F5344CB8AC3E}">
        <p14:creationId xmlns:p14="http://schemas.microsoft.com/office/powerpoint/2010/main" val="1296292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1C3654B-2005-457E-AEFB-AE313BF167D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0625" b="40625"/>
          <a:stretch>
            <a:fillRect/>
          </a:stretch>
        </p:blipFill>
        <p:spPr/>
      </p:pic>
      <p:sp>
        <p:nvSpPr>
          <p:cNvPr id="31" name="Rectangle 30"/>
          <p:cNvSpPr/>
          <p:nvPr/>
        </p:nvSpPr>
        <p:spPr>
          <a:xfrm>
            <a:off x="0" y="1153683"/>
            <a:ext cx="12192000" cy="228599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Subtitle 2"/>
          <p:cNvSpPr txBox="1">
            <a:spLocks/>
          </p:cNvSpPr>
          <p:nvPr/>
        </p:nvSpPr>
        <p:spPr>
          <a:xfrm>
            <a:off x="3985163" y="1704884"/>
            <a:ext cx="4221674" cy="6106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4000" b="1" dirty="0">
                <a:solidFill>
                  <a:schemeClr val="bg1"/>
                </a:solidFill>
                <a:latin typeface="Kelson Sans" panose="02000500000000000000" pitchFamily="50" charset="0"/>
                <a:ea typeface="Lato" panose="020F0502020204030203" pitchFamily="34" charset="0"/>
                <a:cs typeface="Lato" panose="020F0502020204030203" pitchFamily="34" charset="0"/>
              </a:rPr>
              <a:t>Our Service</a:t>
            </a:r>
          </a:p>
        </p:txBody>
      </p:sp>
      <p:sp>
        <p:nvSpPr>
          <p:cNvPr id="33" name="Rectangle 32"/>
          <p:cNvSpPr/>
          <p:nvPr/>
        </p:nvSpPr>
        <p:spPr>
          <a:xfrm>
            <a:off x="3916159" y="2345030"/>
            <a:ext cx="4359682" cy="553998"/>
          </a:xfrm>
          <a:prstGeom prst="rect">
            <a:avLst/>
          </a:prstGeom>
        </p:spPr>
        <p:txBody>
          <a:bodyPr wrap="square">
            <a:spAutoFit/>
          </a:bodyPr>
          <a:lstStyle/>
          <a:p>
            <a:pPr algn="ct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22" name="Group 21"/>
          <p:cNvGrpSpPr/>
          <p:nvPr/>
        </p:nvGrpSpPr>
        <p:grpSpPr>
          <a:xfrm>
            <a:off x="1065401" y="5272007"/>
            <a:ext cx="3260206" cy="915946"/>
            <a:chOff x="1065401" y="5023557"/>
            <a:chExt cx="3260206" cy="915946"/>
          </a:xfrm>
        </p:grpSpPr>
        <p:grpSp>
          <p:nvGrpSpPr>
            <p:cNvPr id="34" name="Group 33"/>
            <p:cNvGrpSpPr/>
            <p:nvPr/>
          </p:nvGrpSpPr>
          <p:grpSpPr>
            <a:xfrm>
              <a:off x="1065401" y="5126703"/>
              <a:ext cx="812800" cy="812800"/>
              <a:chOff x="7658100" y="4435943"/>
              <a:chExt cx="812800" cy="812800"/>
            </a:xfrm>
          </p:grpSpPr>
          <p:sp>
            <p:nvSpPr>
              <p:cNvPr id="35" name="Rectangle 34"/>
              <p:cNvSpPr/>
              <p:nvPr/>
            </p:nvSpPr>
            <p:spPr>
              <a:xfrm>
                <a:off x="7658100" y="4435943"/>
                <a:ext cx="812800" cy="8128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Shape 4674"/>
              <p:cNvSpPr/>
              <p:nvPr/>
            </p:nvSpPr>
            <p:spPr>
              <a:xfrm>
                <a:off x="7911934" y="4693266"/>
                <a:ext cx="305131" cy="298153"/>
              </a:xfrm>
              <a:custGeom>
                <a:avLst/>
                <a:gdLst/>
                <a:ahLst/>
                <a:cxnLst/>
                <a:rect l="0" t="0" r="0" b="0"/>
                <a:pathLst>
                  <a:path w="120000" h="120000" extrusionOk="0">
                    <a:moveTo>
                      <a:pt x="22334" y="105460"/>
                    </a:moveTo>
                    <a:lnTo>
                      <a:pt x="22334" y="105460"/>
                    </a:lnTo>
                    <a:cubicBezTo>
                      <a:pt x="22334" y="114184"/>
                      <a:pt x="30662" y="119806"/>
                      <a:pt x="39179" y="119806"/>
                    </a:cubicBezTo>
                    <a:cubicBezTo>
                      <a:pt x="47507" y="119806"/>
                      <a:pt x="52996" y="114184"/>
                      <a:pt x="52996" y="105460"/>
                    </a:cubicBezTo>
                    <a:cubicBezTo>
                      <a:pt x="52996" y="96930"/>
                      <a:pt x="47507" y="91308"/>
                      <a:pt x="39179" y="91308"/>
                    </a:cubicBezTo>
                    <a:cubicBezTo>
                      <a:pt x="30662" y="91308"/>
                      <a:pt x="22334" y="96930"/>
                      <a:pt x="22334" y="105460"/>
                    </a:cubicBezTo>
                    <a:close/>
                    <a:moveTo>
                      <a:pt x="39179" y="96930"/>
                    </a:moveTo>
                    <a:lnTo>
                      <a:pt x="39179" y="96930"/>
                    </a:lnTo>
                    <a:cubicBezTo>
                      <a:pt x="41829" y="96930"/>
                      <a:pt x="44668" y="102746"/>
                      <a:pt x="44668" y="105460"/>
                    </a:cubicBezTo>
                    <a:cubicBezTo>
                      <a:pt x="44668" y="108368"/>
                      <a:pt x="41829" y="114184"/>
                      <a:pt x="39179" y="114184"/>
                    </a:cubicBezTo>
                    <a:cubicBezTo>
                      <a:pt x="33501" y="114184"/>
                      <a:pt x="30662" y="108368"/>
                      <a:pt x="30662" y="105460"/>
                    </a:cubicBezTo>
                    <a:cubicBezTo>
                      <a:pt x="30662" y="102746"/>
                      <a:pt x="33501" y="96930"/>
                      <a:pt x="39179" y="96930"/>
                    </a:cubicBezTo>
                    <a:close/>
                    <a:moveTo>
                      <a:pt x="30662" y="82778"/>
                    </a:moveTo>
                    <a:lnTo>
                      <a:pt x="30662" y="82778"/>
                    </a:lnTo>
                    <a:cubicBezTo>
                      <a:pt x="28012" y="82778"/>
                      <a:pt x="22334" y="79870"/>
                      <a:pt x="22334" y="74054"/>
                    </a:cubicBezTo>
                    <a:cubicBezTo>
                      <a:pt x="108832" y="68432"/>
                      <a:pt x="108832" y="68432"/>
                      <a:pt x="108832" y="68432"/>
                    </a:cubicBezTo>
                    <a:cubicBezTo>
                      <a:pt x="108832" y="68432"/>
                      <a:pt x="119810" y="19967"/>
                      <a:pt x="119810" y="17059"/>
                    </a:cubicBezTo>
                    <a:lnTo>
                      <a:pt x="117160" y="14151"/>
                    </a:lnTo>
                    <a:cubicBezTo>
                      <a:pt x="22334" y="14151"/>
                      <a:pt x="22334" y="14151"/>
                      <a:pt x="22334" y="14151"/>
                    </a:cubicBezTo>
                    <a:cubicBezTo>
                      <a:pt x="22334" y="5621"/>
                      <a:pt x="22334" y="5621"/>
                      <a:pt x="22334" y="5621"/>
                    </a:cubicBezTo>
                    <a:cubicBezTo>
                      <a:pt x="28012" y="5621"/>
                      <a:pt x="28012" y="5621"/>
                      <a:pt x="28012" y="5621"/>
                    </a:cubicBezTo>
                    <a:cubicBezTo>
                      <a:pt x="28012" y="5621"/>
                      <a:pt x="30662" y="5621"/>
                      <a:pt x="30662" y="2714"/>
                    </a:cubicBezTo>
                    <a:cubicBezTo>
                      <a:pt x="30662" y="0"/>
                      <a:pt x="28012" y="0"/>
                      <a:pt x="28012" y="0"/>
                    </a:cubicBezTo>
                    <a:cubicBezTo>
                      <a:pt x="5678" y="0"/>
                      <a:pt x="5678" y="0"/>
                      <a:pt x="5678" y="0"/>
                    </a:cubicBezTo>
                    <a:cubicBezTo>
                      <a:pt x="2839" y="0"/>
                      <a:pt x="0" y="0"/>
                      <a:pt x="0" y="2714"/>
                    </a:cubicBezTo>
                    <a:cubicBezTo>
                      <a:pt x="0" y="5621"/>
                      <a:pt x="2839" y="5621"/>
                      <a:pt x="5678" y="5621"/>
                    </a:cubicBezTo>
                    <a:cubicBezTo>
                      <a:pt x="16845" y="5621"/>
                      <a:pt x="16845" y="5621"/>
                      <a:pt x="16845" y="5621"/>
                    </a:cubicBezTo>
                    <a:cubicBezTo>
                      <a:pt x="16845" y="74054"/>
                      <a:pt x="16845" y="74054"/>
                      <a:pt x="16845" y="74054"/>
                    </a:cubicBezTo>
                    <a:cubicBezTo>
                      <a:pt x="16845" y="82778"/>
                      <a:pt x="22334" y="91308"/>
                      <a:pt x="30662" y="91308"/>
                    </a:cubicBezTo>
                    <a:cubicBezTo>
                      <a:pt x="39179" y="91308"/>
                      <a:pt x="39179" y="91308"/>
                      <a:pt x="39179" y="91308"/>
                    </a:cubicBezTo>
                    <a:cubicBezTo>
                      <a:pt x="83659" y="91308"/>
                      <a:pt x="83659" y="91308"/>
                      <a:pt x="83659" y="91308"/>
                    </a:cubicBezTo>
                    <a:cubicBezTo>
                      <a:pt x="117160" y="91308"/>
                      <a:pt x="117160" y="91308"/>
                      <a:pt x="117160" y="91308"/>
                    </a:cubicBezTo>
                    <a:cubicBezTo>
                      <a:pt x="117160" y="91308"/>
                      <a:pt x="117160" y="85492"/>
                      <a:pt x="117160" y="82778"/>
                    </a:cubicBezTo>
                    <a:lnTo>
                      <a:pt x="30662" y="82778"/>
                    </a:lnTo>
                    <a:close/>
                    <a:moveTo>
                      <a:pt x="22334" y="22875"/>
                    </a:moveTo>
                    <a:lnTo>
                      <a:pt x="22334" y="22875"/>
                    </a:lnTo>
                    <a:cubicBezTo>
                      <a:pt x="111482" y="22875"/>
                      <a:pt x="111482" y="22875"/>
                      <a:pt x="111482" y="22875"/>
                    </a:cubicBezTo>
                    <a:cubicBezTo>
                      <a:pt x="103154" y="59903"/>
                      <a:pt x="103154" y="59903"/>
                      <a:pt x="103154" y="59903"/>
                    </a:cubicBezTo>
                    <a:cubicBezTo>
                      <a:pt x="22334" y="68432"/>
                      <a:pt x="22334" y="68432"/>
                      <a:pt x="22334" y="68432"/>
                    </a:cubicBezTo>
                    <a:lnTo>
                      <a:pt x="22334" y="22875"/>
                    </a:lnTo>
                    <a:close/>
                    <a:moveTo>
                      <a:pt x="67003" y="105460"/>
                    </a:moveTo>
                    <a:lnTo>
                      <a:pt x="67003" y="105460"/>
                    </a:lnTo>
                    <a:cubicBezTo>
                      <a:pt x="67003" y="114184"/>
                      <a:pt x="75331" y="119806"/>
                      <a:pt x="83659" y="119806"/>
                    </a:cubicBezTo>
                    <a:cubicBezTo>
                      <a:pt x="91987" y="119806"/>
                      <a:pt x="97665" y="114184"/>
                      <a:pt x="97665" y="105460"/>
                    </a:cubicBezTo>
                    <a:cubicBezTo>
                      <a:pt x="97665" y="96930"/>
                      <a:pt x="91987" y="91308"/>
                      <a:pt x="83659" y="91308"/>
                    </a:cubicBezTo>
                    <a:cubicBezTo>
                      <a:pt x="75331" y="91308"/>
                      <a:pt x="67003" y="96930"/>
                      <a:pt x="67003" y="105460"/>
                    </a:cubicBezTo>
                    <a:close/>
                    <a:moveTo>
                      <a:pt x="83659" y="96930"/>
                    </a:moveTo>
                    <a:lnTo>
                      <a:pt x="83659" y="96930"/>
                    </a:lnTo>
                    <a:cubicBezTo>
                      <a:pt x="86498" y="96930"/>
                      <a:pt x="89148" y="102746"/>
                      <a:pt x="89148" y="105460"/>
                    </a:cubicBezTo>
                    <a:cubicBezTo>
                      <a:pt x="89148" y="108368"/>
                      <a:pt x="86498" y="114184"/>
                      <a:pt x="83659" y="114184"/>
                    </a:cubicBezTo>
                    <a:cubicBezTo>
                      <a:pt x="77981" y="114184"/>
                      <a:pt x="75331" y="108368"/>
                      <a:pt x="75331" y="105460"/>
                    </a:cubicBezTo>
                    <a:cubicBezTo>
                      <a:pt x="75331" y="102746"/>
                      <a:pt x="77981" y="96930"/>
                      <a:pt x="83659" y="9693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43" name="Rectangle 42"/>
            <p:cNvSpPr/>
            <p:nvPr/>
          </p:nvSpPr>
          <p:spPr>
            <a:xfrm>
              <a:off x="2106474" y="5202283"/>
              <a:ext cx="1958738"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46" name="Rectangle 45"/>
            <p:cNvSpPr/>
            <p:nvPr/>
          </p:nvSpPr>
          <p:spPr>
            <a:xfrm>
              <a:off x="1976338" y="5023557"/>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3. FULL CUSTOMIZED</a:t>
              </a:r>
            </a:p>
          </p:txBody>
        </p:sp>
      </p:grpSp>
      <p:grpSp>
        <p:nvGrpSpPr>
          <p:cNvPr id="54" name="Group 53"/>
          <p:cNvGrpSpPr/>
          <p:nvPr/>
        </p:nvGrpSpPr>
        <p:grpSpPr>
          <a:xfrm>
            <a:off x="1064117" y="4094478"/>
            <a:ext cx="3261490" cy="889827"/>
            <a:chOff x="1064117" y="3345332"/>
            <a:chExt cx="3261490" cy="889827"/>
          </a:xfrm>
        </p:grpSpPr>
        <p:grpSp>
          <p:nvGrpSpPr>
            <p:cNvPr id="37" name="Group 36"/>
            <p:cNvGrpSpPr/>
            <p:nvPr/>
          </p:nvGrpSpPr>
          <p:grpSpPr>
            <a:xfrm>
              <a:off x="1064117" y="3386878"/>
              <a:ext cx="812800" cy="812800"/>
              <a:chOff x="7658100" y="1803400"/>
              <a:chExt cx="812800" cy="812800"/>
            </a:xfrm>
          </p:grpSpPr>
          <p:sp>
            <p:nvSpPr>
              <p:cNvPr id="38" name="Rectangle 37"/>
              <p:cNvSpPr/>
              <p:nvPr/>
            </p:nvSpPr>
            <p:spPr>
              <a:xfrm>
                <a:off x="7658100" y="1803400"/>
                <a:ext cx="812800" cy="8128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Shape 4738"/>
              <p:cNvSpPr/>
              <p:nvPr/>
            </p:nvSpPr>
            <p:spPr>
              <a:xfrm>
                <a:off x="7911935" y="2059610"/>
                <a:ext cx="305130" cy="296389"/>
              </a:xfrm>
              <a:custGeom>
                <a:avLst/>
                <a:gdLst/>
                <a:ahLst/>
                <a:cxnLst/>
                <a:rect l="0" t="0" r="0" b="0"/>
                <a:pathLst>
                  <a:path w="120000" h="120000" extrusionOk="0">
                    <a:moveTo>
                      <a:pt x="58485" y="17059"/>
                    </a:moveTo>
                    <a:lnTo>
                      <a:pt x="58485" y="17059"/>
                    </a:lnTo>
                    <a:cubicBezTo>
                      <a:pt x="44479" y="17059"/>
                      <a:pt x="33312" y="31405"/>
                      <a:pt x="33312" y="45557"/>
                    </a:cubicBezTo>
                    <a:cubicBezTo>
                      <a:pt x="33312" y="59903"/>
                      <a:pt x="44479" y="71147"/>
                      <a:pt x="58485" y="71147"/>
                    </a:cubicBezTo>
                    <a:cubicBezTo>
                      <a:pt x="72492" y="71147"/>
                      <a:pt x="86309" y="59903"/>
                      <a:pt x="86309" y="45557"/>
                    </a:cubicBezTo>
                    <a:cubicBezTo>
                      <a:pt x="86309" y="31405"/>
                      <a:pt x="72492" y="17059"/>
                      <a:pt x="58485" y="17059"/>
                    </a:cubicBezTo>
                    <a:close/>
                    <a:moveTo>
                      <a:pt x="58485" y="62617"/>
                    </a:moveTo>
                    <a:lnTo>
                      <a:pt x="58485" y="62617"/>
                    </a:lnTo>
                    <a:cubicBezTo>
                      <a:pt x="50157" y="62617"/>
                      <a:pt x="41829" y="54087"/>
                      <a:pt x="41829" y="45557"/>
                    </a:cubicBezTo>
                    <a:cubicBezTo>
                      <a:pt x="41829" y="34119"/>
                      <a:pt x="50157" y="25589"/>
                      <a:pt x="58485" y="25589"/>
                    </a:cubicBezTo>
                    <a:cubicBezTo>
                      <a:pt x="69652" y="25589"/>
                      <a:pt x="77981" y="34119"/>
                      <a:pt x="77981" y="45557"/>
                    </a:cubicBezTo>
                    <a:cubicBezTo>
                      <a:pt x="77981" y="54087"/>
                      <a:pt x="69652" y="62617"/>
                      <a:pt x="58485" y="62617"/>
                    </a:cubicBezTo>
                    <a:close/>
                    <a:moveTo>
                      <a:pt x="100315" y="65525"/>
                    </a:moveTo>
                    <a:lnTo>
                      <a:pt x="100315" y="65525"/>
                    </a:lnTo>
                    <a:cubicBezTo>
                      <a:pt x="102965" y="59903"/>
                      <a:pt x="105804" y="51179"/>
                      <a:pt x="105804" y="45557"/>
                    </a:cubicBezTo>
                    <a:cubicBezTo>
                      <a:pt x="105804" y="19967"/>
                      <a:pt x="83470" y="0"/>
                      <a:pt x="58485" y="0"/>
                    </a:cubicBezTo>
                    <a:cubicBezTo>
                      <a:pt x="33312" y="0"/>
                      <a:pt x="13817" y="19967"/>
                      <a:pt x="13817" y="45557"/>
                    </a:cubicBezTo>
                    <a:cubicBezTo>
                      <a:pt x="13817" y="51179"/>
                      <a:pt x="16656" y="59903"/>
                      <a:pt x="19495" y="65525"/>
                    </a:cubicBezTo>
                    <a:cubicBezTo>
                      <a:pt x="0" y="96930"/>
                      <a:pt x="0" y="96930"/>
                      <a:pt x="0" y="96930"/>
                    </a:cubicBezTo>
                    <a:cubicBezTo>
                      <a:pt x="0" y="96930"/>
                      <a:pt x="10977" y="99838"/>
                      <a:pt x="22145" y="102746"/>
                    </a:cubicBezTo>
                    <a:cubicBezTo>
                      <a:pt x="30662" y="111276"/>
                      <a:pt x="38990" y="119806"/>
                      <a:pt x="38990" y="119806"/>
                    </a:cubicBezTo>
                    <a:cubicBezTo>
                      <a:pt x="55646" y="91308"/>
                      <a:pt x="55646" y="91308"/>
                      <a:pt x="55646" y="91308"/>
                    </a:cubicBezTo>
                    <a:cubicBezTo>
                      <a:pt x="58485" y="91308"/>
                      <a:pt x="58485" y="91308"/>
                      <a:pt x="58485" y="91308"/>
                    </a:cubicBezTo>
                    <a:cubicBezTo>
                      <a:pt x="61324" y="91308"/>
                      <a:pt x="61324" y="91308"/>
                      <a:pt x="61324" y="91308"/>
                    </a:cubicBezTo>
                    <a:cubicBezTo>
                      <a:pt x="77981" y="119806"/>
                      <a:pt x="77981" y="119806"/>
                      <a:pt x="77981" y="119806"/>
                    </a:cubicBezTo>
                    <a:cubicBezTo>
                      <a:pt x="77981" y="119806"/>
                      <a:pt x="86309" y="111276"/>
                      <a:pt x="94637" y="102746"/>
                    </a:cubicBezTo>
                    <a:cubicBezTo>
                      <a:pt x="105804" y="99838"/>
                      <a:pt x="119810" y="96930"/>
                      <a:pt x="119810" y="96930"/>
                    </a:cubicBezTo>
                    <a:lnTo>
                      <a:pt x="100315" y="65525"/>
                    </a:lnTo>
                    <a:close/>
                    <a:moveTo>
                      <a:pt x="38990" y="105460"/>
                    </a:moveTo>
                    <a:lnTo>
                      <a:pt x="38990" y="105460"/>
                    </a:lnTo>
                    <a:cubicBezTo>
                      <a:pt x="38990" y="105460"/>
                      <a:pt x="33312" y="102746"/>
                      <a:pt x="27823" y="96930"/>
                    </a:cubicBezTo>
                    <a:cubicBezTo>
                      <a:pt x="19495" y="94022"/>
                      <a:pt x="10977" y="91308"/>
                      <a:pt x="10977" y="91308"/>
                    </a:cubicBezTo>
                    <a:cubicBezTo>
                      <a:pt x="22145" y="74054"/>
                      <a:pt x="22145" y="74054"/>
                      <a:pt x="22145" y="74054"/>
                    </a:cubicBezTo>
                    <a:cubicBezTo>
                      <a:pt x="27823" y="79870"/>
                      <a:pt x="38990" y="88400"/>
                      <a:pt x="47318" y="88400"/>
                    </a:cubicBezTo>
                    <a:lnTo>
                      <a:pt x="38990" y="105460"/>
                    </a:lnTo>
                    <a:close/>
                    <a:moveTo>
                      <a:pt x="58485" y="82584"/>
                    </a:moveTo>
                    <a:lnTo>
                      <a:pt x="58485" y="82584"/>
                    </a:lnTo>
                    <a:cubicBezTo>
                      <a:pt x="38990" y="82584"/>
                      <a:pt x="22145" y="65525"/>
                      <a:pt x="22145" y="45557"/>
                    </a:cubicBezTo>
                    <a:cubicBezTo>
                      <a:pt x="22145" y="22681"/>
                      <a:pt x="38990" y="5621"/>
                      <a:pt x="58485" y="5621"/>
                    </a:cubicBezTo>
                    <a:cubicBezTo>
                      <a:pt x="80630" y="5621"/>
                      <a:pt x="97476" y="22681"/>
                      <a:pt x="97476" y="45557"/>
                    </a:cubicBezTo>
                    <a:cubicBezTo>
                      <a:pt x="97476" y="65525"/>
                      <a:pt x="80630" y="82584"/>
                      <a:pt x="58485" y="82584"/>
                    </a:cubicBezTo>
                    <a:close/>
                    <a:moveTo>
                      <a:pt x="91798" y="96930"/>
                    </a:moveTo>
                    <a:lnTo>
                      <a:pt x="91798" y="96930"/>
                    </a:lnTo>
                    <a:cubicBezTo>
                      <a:pt x="86309" y="102746"/>
                      <a:pt x="80630" y="105460"/>
                      <a:pt x="80630" y="105460"/>
                    </a:cubicBezTo>
                    <a:cubicBezTo>
                      <a:pt x="69652" y="88400"/>
                      <a:pt x="69652" y="88400"/>
                      <a:pt x="69652" y="88400"/>
                    </a:cubicBezTo>
                    <a:cubicBezTo>
                      <a:pt x="80630" y="88400"/>
                      <a:pt x="89148" y="79870"/>
                      <a:pt x="94637" y="74054"/>
                    </a:cubicBezTo>
                    <a:cubicBezTo>
                      <a:pt x="105804" y="91308"/>
                      <a:pt x="105804" y="91308"/>
                      <a:pt x="105804" y="91308"/>
                    </a:cubicBezTo>
                    <a:cubicBezTo>
                      <a:pt x="105804" y="91308"/>
                      <a:pt x="100315" y="94022"/>
                      <a:pt x="91798" y="9693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45" name="Rectangle 44"/>
            <p:cNvSpPr/>
            <p:nvPr/>
          </p:nvSpPr>
          <p:spPr>
            <a:xfrm>
              <a:off x="2151008" y="3519578"/>
              <a:ext cx="1958738"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Sapien nam suspendisse, tincidunt</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47" name="Rectangle 46"/>
            <p:cNvSpPr/>
            <p:nvPr/>
          </p:nvSpPr>
          <p:spPr>
            <a:xfrm>
              <a:off x="1976338" y="3345332"/>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1. LAYERED FILES</a:t>
              </a:r>
            </a:p>
          </p:txBody>
        </p:sp>
      </p:grpSp>
      <p:grpSp>
        <p:nvGrpSpPr>
          <p:cNvPr id="27" name="Group 26"/>
          <p:cNvGrpSpPr/>
          <p:nvPr/>
        </p:nvGrpSpPr>
        <p:grpSpPr>
          <a:xfrm>
            <a:off x="7226318" y="4094894"/>
            <a:ext cx="3260206" cy="891068"/>
            <a:chOff x="7226318" y="3308610"/>
            <a:chExt cx="3260206" cy="891068"/>
          </a:xfrm>
        </p:grpSpPr>
        <p:grpSp>
          <p:nvGrpSpPr>
            <p:cNvPr id="40" name="Group 39"/>
            <p:cNvGrpSpPr/>
            <p:nvPr/>
          </p:nvGrpSpPr>
          <p:grpSpPr>
            <a:xfrm>
              <a:off x="7226318" y="3386878"/>
              <a:ext cx="812800" cy="812800"/>
              <a:chOff x="7658100" y="3142043"/>
              <a:chExt cx="812800" cy="812800"/>
            </a:xfrm>
          </p:grpSpPr>
          <p:sp>
            <p:nvSpPr>
              <p:cNvPr id="41" name="Rectangle 40"/>
              <p:cNvSpPr/>
              <p:nvPr/>
            </p:nvSpPr>
            <p:spPr>
              <a:xfrm>
                <a:off x="7658100" y="3142043"/>
                <a:ext cx="812800" cy="8128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Shape 4741"/>
              <p:cNvSpPr/>
              <p:nvPr/>
            </p:nvSpPr>
            <p:spPr>
              <a:xfrm>
                <a:off x="7941036" y="3400248"/>
                <a:ext cx="246926" cy="296389"/>
              </a:xfrm>
              <a:custGeom>
                <a:avLst/>
                <a:gdLst/>
                <a:ahLst/>
                <a:cxnLst/>
                <a:rect l="0" t="0" r="0" b="0"/>
                <a:pathLst>
                  <a:path w="120000" h="120000" extrusionOk="0">
                    <a:moveTo>
                      <a:pt x="116286" y="45557"/>
                    </a:moveTo>
                    <a:lnTo>
                      <a:pt x="116286" y="45557"/>
                    </a:lnTo>
                    <a:cubicBezTo>
                      <a:pt x="102591" y="22681"/>
                      <a:pt x="102591" y="22681"/>
                      <a:pt x="102591" y="22681"/>
                    </a:cubicBezTo>
                    <a:cubicBezTo>
                      <a:pt x="102591" y="22681"/>
                      <a:pt x="102591" y="22681"/>
                      <a:pt x="99110" y="22681"/>
                    </a:cubicBezTo>
                    <a:cubicBezTo>
                      <a:pt x="71721" y="22681"/>
                      <a:pt x="71721" y="22681"/>
                      <a:pt x="71721" y="22681"/>
                    </a:cubicBezTo>
                    <a:cubicBezTo>
                      <a:pt x="71721" y="14151"/>
                      <a:pt x="71721" y="14151"/>
                      <a:pt x="71721" y="14151"/>
                    </a:cubicBezTo>
                    <a:cubicBezTo>
                      <a:pt x="71721" y="5621"/>
                      <a:pt x="64990" y="0"/>
                      <a:pt x="54777" y="0"/>
                    </a:cubicBezTo>
                    <a:cubicBezTo>
                      <a:pt x="44564" y="0"/>
                      <a:pt x="44564" y="0"/>
                      <a:pt x="44564" y="0"/>
                    </a:cubicBezTo>
                    <a:cubicBezTo>
                      <a:pt x="34352" y="0"/>
                      <a:pt x="27388" y="5621"/>
                      <a:pt x="27388" y="14151"/>
                    </a:cubicBezTo>
                    <a:cubicBezTo>
                      <a:pt x="27388" y="22681"/>
                      <a:pt x="27388" y="22681"/>
                      <a:pt x="27388" y="22681"/>
                    </a:cubicBezTo>
                    <a:cubicBezTo>
                      <a:pt x="10444" y="22681"/>
                      <a:pt x="10444" y="22681"/>
                      <a:pt x="10444" y="22681"/>
                    </a:cubicBezTo>
                    <a:cubicBezTo>
                      <a:pt x="3481" y="22681"/>
                      <a:pt x="0" y="25589"/>
                      <a:pt x="0" y="28497"/>
                    </a:cubicBezTo>
                    <a:cubicBezTo>
                      <a:pt x="0" y="68432"/>
                      <a:pt x="0" y="68432"/>
                      <a:pt x="0" y="68432"/>
                    </a:cubicBezTo>
                    <a:cubicBezTo>
                      <a:pt x="0" y="71147"/>
                      <a:pt x="3481" y="74054"/>
                      <a:pt x="10444" y="74054"/>
                    </a:cubicBezTo>
                    <a:cubicBezTo>
                      <a:pt x="27388" y="74054"/>
                      <a:pt x="27388" y="74054"/>
                      <a:pt x="27388" y="74054"/>
                    </a:cubicBezTo>
                    <a:cubicBezTo>
                      <a:pt x="27388" y="105460"/>
                      <a:pt x="27388" y="105460"/>
                      <a:pt x="27388" y="105460"/>
                    </a:cubicBezTo>
                    <a:cubicBezTo>
                      <a:pt x="27388" y="113990"/>
                      <a:pt x="34352" y="119806"/>
                      <a:pt x="44564" y="119806"/>
                    </a:cubicBezTo>
                    <a:cubicBezTo>
                      <a:pt x="54777" y="119806"/>
                      <a:pt x="54777" y="119806"/>
                      <a:pt x="54777" y="119806"/>
                    </a:cubicBezTo>
                    <a:cubicBezTo>
                      <a:pt x="64990" y="119806"/>
                      <a:pt x="71721" y="113990"/>
                      <a:pt x="71721" y="105460"/>
                    </a:cubicBezTo>
                    <a:cubicBezTo>
                      <a:pt x="71721" y="74054"/>
                      <a:pt x="71721" y="74054"/>
                      <a:pt x="71721" y="74054"/>
                    </a:cubicBezTo>
                    <a:cubicBezTo>
                      <a:pt x="99110" y="74054"/>
                      <a:pt x="99110" y="74054"/>
                      <a:pt x="99110" y="74054"/>
                    </a:cubicBezTo>
                    <a:lnTo>
                      <a:pt x="99110" y="74054"/>
                    </a:lnTo>
                    <a:cubicBezTo>
                      <a:pt x="102591" y="74054"/>
                      <a:pt x="102591" y="74054"/>
                      <a:pt x="102591" y="74054"/>
                    </a:cubicBezTo>
                    <a:cubicBezTo>
                      <a:pt x="116286" y="51179"/>
                      <a:pt x="116286" y="51179"/>
                      <a:pt x="116286" y="51179"/>
                    </a:cubicBezTo>
                    <a:cubicBezTo>
                      <a:pt x="119767" y="48465"/>
                      <a:pt x="119767" y="48465"/>
                      <a:pt x="119767" y="48465"/>
                    </a:cubicBezTo>
                    <a:cubicBezTo>
                      <a:pt x="119767" y="48465"/>
                      <a:pt x="119767" y="45557"/>
                      <a:pt x="116286" y="45557"/>
                    </a:cubicBezTo>
                    <a:close/>
                    <a:moveTo>
                      <a:pt x="37601" y="14151"/>
                    </a:moveTo>
                    <a:lnTo>
                      <a:pt x="37601" y="14151"/>
                    </a:lnTo>
                    <a:cubicBezTo>
                      <a:pt x="37601" y="11243"/>
                      <a:pt x="41083" y="5621"/>
                      <a:pt x="44564" y="5621"/>
                    </a:cubicBezTo>
                    <a:cubicBezTo>
                      <a:pt x="54777" y="5621"/>
                      <a:pt x="54777" y="5621"/>
                      <a:pt x="54777" y="5621"/>
                    </a:cubicBezTo>
                    <a:cubicBezTo>
                      <a:pt x="58259" y="5621"/>
                      <a:pt x="64990" y="11243"/>
                      <a:pt x="64990" y="14151"/>
                    </a:cubicBezTo>
                    <a:cubicBezTo>
                      <a:pt x="64990" y="22681"/>
                      <a:pt x="64990" y="22681"/>
                      <a:pt x="64990" y="22681"/>
                    </a:cubicBezTo>
                    <a:cubicBezTo>
                      <a:pt x="37601" y="22681"/>
                      <a:pt x="37601" y="22681"/>
                      <a:pt x="37601" y="22681"/>
                    </a:cubicBezTo>
                    <a:lnTo>
                      <a:pt x="37601" y="14151"/>
                    </a:lnTo>
                    <a:close/>
                    <a:moveTo>
                      <a:pt x="64990" y="105460"/>
                    </a:moveTo>
                    <a:lnTo>
                      <a:pt x="64990" y="105460"/>
                    </a:lnTo>
                    <a:cubicBezTo>
                      <a:pt x="64990" y="108368"/>
                      <a:pt x="58259" y="113990"/>
                      <a:pt x="54777" y="113990"/>
                    </a:cubicBezTo>
                    <a:cubicBezTo>
                      <a:pt x="44564" y="113990"/>
                      <a:pt x="44564" y="113990"/>
                      <a:pt x="44564" y="113990"/>
                    </a:cubicBezTo>
                    <a:cubicBezTo>
                      <a:pt x="41083" y="113990"/>
                      <a:pt x="37601" y="108368"/>
                      <a:pt x="37601" y="105460"/>
                    </a:cubicBezTo>
                    <a:cubicBezTo>
                      <a:pt x="37601" y="74054"/>
                      <a:pt x="37601" y="74054"/>
                      <a:pt x="37601" y="74054"/>
                    </a:cubicBezTo>
                    <a:cubicBezTo>
                      <a:pt x="64990" y="74054"/>
                      <a:pt x="64990" y="74054"/>
                      <a:pt x="64990" y="74054"/>
                    </a:cubicBezTo>
                    <a:lnTo>
                      <a:pt x="64990" y="105460"/>
                    </a:lnTo>
                    <a:close/>
                    <a:moveTo>
                      <a:pt x="99110" y="65525"/>
                    </a:moveTo>
                    <a:lnTo>
                      <a:pt x="99110" y="65525"/>
                    </a:lnTo>
                    <a:cubicBezTo>
                      <a:pt x="99110" y="68432"/>
                      <a:pt x="95860" y="68432"/>
                      <a:pt x="95860" y="68432"/>
                    </a:cubicBezTo>
                    <a:cubicBezTo>
                      <a:pt x="13694" y="68432"/>
                      <a:pt x="13694" y="68432"/>
                      <a:pt x="13694" y="68432"/>
                    </a:cubicBezTo>
                    <a:cubicBezTo>
                      <a:pt x="10444" y="68432"/>
                      <a:pt x="10444" y="65525"/>
                      <a:pt x="10444" y="62617"/>
                    </a:cubicBezTo>
                    <a:cubicBezTo>
                      <a:pt x="10444" y="34119"/>
                      <a:pt x="10444" y="34119"/>
                      <a:pt x="10444" y="34119"/>
                    </a:cubicBezTo>
                    <a:cubicBezTo>
                      <a:pt x="10444" y="31405"/>
                      <a:pt x="10444" y="28497"/>
                      <a:pt x="13694" y="28497"/>
                    </a:cubicBezTo>
                    <a:cubicBezTo>
                      <a:pt x="95860" y="28497"/>
                      <a:pt x="95860" y="28497"/>
                      <a:pt x="95860" y="28497"/>
                    </a:cubicBezTo>
                    <a:cubicBezTo>
                      <a:pt x="95860" y="28497"/>
                      <a:pt x="99110" y="28497"/>
                      <a:pt x="99110" y="31405"/>
                    </a:cubicBezTo>
                    <a:cubicBezTo>
                      <a:pt x="109555" y="48465"/>
                      <a:pt x="109555" y="48465"/>
                      <a:pt x="109555" y="48465"/>
                    </a:cubicBezTo>
                    <a:lnTo>
                      <a:pt x="99110" y="65525"/>
                    </a:ln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44" name="Rectangle 43"/>
            <p:cNvSpPr/>
            <p:nvPr/>
          </p:nvSpPr>
          <p:spPr>
            <a:xfrm>
              <a:off x="8328607" y="3484097"/>
              <a:ext cx="1943340"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48" name="Rectangle 47"/>
            <p:cNvSpPr/>
            <p:nvPr/>
          </p:nvSpPr>
          <p:spPr>
            <a:xfrm>
              <a:off x="8137255" y="3308610"/>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2. UNLIMITED OPTIONS</a:t>
              </a:r>
            </a:p>
          </p:txBody>
        </p:sp>
      </p:grpSp>
      <p:grpSp>
        <p:nvGrpSpPr>
          <p:cNvPr id="24" name="Group 23"/>
          <p:cNvGrpSpPr/>
          <p:nvPr/>
        </p:nvGrpSpPr>
        <p:grpSpPr>
          <a:xfrm>
            <a:off x="7226318" y="5272007"/>
            <a:ext cx="3260206" cy="915946"/>
            <a:chOff x="7226318" y="5023557"/>
            <a:chExt cx="3260206" cy="915946"/>
          </a:xfrm>
        </p:grpSpPr>
        <p:sp>
          <p:nvSpPr>
            <p:cNvPr id="49" name="Rectangle 48"/>
            <p:cNvSpPr/>
            <p:nvPr/>
          </p:nvSpPr>
          <p:spPr>
            <a:xfrm>
              <a:off x="8267391" y="5202283"/>
              <a:ext cx="1958738"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50" name="Rectangle 49"/>
            <p:cNvSpPr/>
            <p:nvPr/>
          </p:nvSpPr>
          <p:spPr>
            <a:xfrm>
              <a:off x="8137255" y="5023557"/>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4. FULL CUSTOMIZED</a:t>
              </a:r>
            </a:p>
          </p:txBody>
        </p:sp>
        <p:grpSp>
          <p:nvGrpSpPr>
            <p:cNvPr id="51" name="Group 50"/>
            <p:cNvGrpSpPr/>
            <p:nvPr/>
          </p:nvGrpSpPr>
          <p:grpSpPr>
            <a:xfrm>
              <a:off x="7226318" y="5126703"/>
              <a:ext cx="812800" cy="812800"/>
              <a:chOff x="7226318" y="5126703"/>
              <a:chExt cx="812800" cy="812800"/>
            </a:xfrm>
          </p:grpSpPr>
          <p:sp>
            <p:nvSpPr>
              <p:cNvPr id="52" name="Rectangle 51"/>
              <p:cNvSpPr/>
              <p:nvPr/>
            </p:nvSpPr>
            <p:spPr>
              <a:xfrm>
                <a:off x="7226318" y="5126703"/>
                <a:ext cx="812800" cy="8128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Shape 4631"/>
              <p:cNvSpPr/>
              <p:nvPr/>
            </p:nvSpPr>
            <p:spPr>
              <a:xfrm>
                <a:off x="7435890" y="5336223"/>
                <a:ext cx="393654" cy="393757"/>
              </a:xfrm>
              <a:custGeom>
                <a:avLst/>
                <a:gdLst/>
                <a:ahLst/>
                <a:cxnLst/>
                <a:rect l="0" t="0" r="0" b="0"/>
                <a:pathLst>
                  <a:path w="120000" h="120000" extrusionOk="0">
                    <a:moveTo>
                      <a:pt x="44479" y="30662"/>
                    </a:moveTo>
                    <a:lnTo>
                      <a:pt x="44479" y="30662"/>
                    </a:lnTo>
                    <a:cubicBezTo>
                      <a:pt x="47318" y="30662"/>
                      <a:pt x="47318" y="28012"/>
                      <a:pt x="47318" y="28012"/>
                    </a:cubicBezTo>
                    <a:cubicBezTo>
                      <a:pt x="47318" y="25173"/>
                      <a:pt x="47318" y="22334"/>
                      <a:pt x="44479" y="22334"/>
                    </a:cubicBezTo>
                    <a:cubicBezTo>
                      <a:pt x="24984" y="22334"/>
                      <a:pt x="24984" y="22334"/>
                      <a:pt x="24984" y="22334"/>
                    </a:cubicBezTo>
                    <a:cubicBezTo>
                      <a:pt x="24984" y="22334"/>
                      <a:pt x="24984" y="22334"/>
                      <a:pt x="22145" y="25173"/>
                    </a:cubicBezTo>
                    <a:cubicBezTo>
                      <a:pt x="22145" y="25173"/>
                      <a:pt x="22145" y="25173"/>
                      <a:pt x="22145" y="28012"/>
                    </a:cubicBezTo>
                    <a:cubicBezTo>
                      <a:pt x="22145" y="44668"/>
                      <a:pt x="22145" y="44668"/>
                      <a:pt x="22145" y="44668"/>
                    </a:cubicBezTo>
                    <a:cubicBezTo>
                      <a:pt x="22145" y="47507"/>
                      <a:pt x="24984" y="50347"/>
                      <a:pt x="24984" y="50347"/>
                    </a:cubicBezTo>
                    <a:cubicBezTo>
                      <a:pt x="27823" y="50347"/>
                      <a:pt x="30662" y="47507"/>
                      <a:pt x="30662" y="44668"/>
                    </a:cubicBezTo>
                    <a:cubicBezTo>
                      <a:pt x="30662" y="36340"/>
                      <a:pt x="30662" y="36340"/>
                      <a:pt x="30662" y="36340"/>
                    </a:cubicBezTo>
                    <a:cubicBezTo>
                      <a:pt x="47318" y="52996"/>
                      <a:pt x="47318" y="52996"/>
                      <a:pt x="47318" y="52996"/>
                    </a:cubicBezTo>
                    <a:cubicBezTo>
                      <a:pt x="52807" y="47507"/>
                      <a:pt x="52807" y="47507"/>
                      <a:pt x="52807" y="47507"/>
                    </a:cubicBezTo>
                    <a:cubicBezTo>
                      <a:pt x="33312" y="30662"/>
                      <a:pt x="33312" y="30662"/>
                      <a:pt x="33312" y="30662"/>
                    </a:cubicBezTo>
                    <a:lnTo>
                      <a:pt x="44479" y="30662"/>
                    </a:lnTo>
                    <a:close/>
                    <a:moveTo>
                      <a:pt x="91798" y="72492"/>
                    </a:moveTo>
                    <a:lnTo>
                      <a:pt x="91798" y="72492"/>
                    </a:lnTo>
                    <a:cubicBezTo>
                      <a:pt x="91798" y="72492"/>
                      <a:pt x="89148" y="72492"/>
                      <a:pt x="89148" y="75331"/>
                    </a:cubicBezTo>
                    <a:cubicBezTo>
                      <a:pt x="89148" y="83659"/>
                      <a:pt x="89148" y="83659"/>
                      <a:pt x="89148" y="83659"/>
                    </a:cubicBezTo>
                    <a:cubicBezTo>
                      <a:pt x="72492" y="67003"/>
                      <a:pt x="72492" y="67003"/>
                      <a:pt x="72492" y="67003"/>
                    </a:cubicBezTo>
                    <a:cubicBezTo>
                      <a:pt x="66813" y="72492"/>
                      <a:pt x="66813" y="72492"/>
                      <a:pt x="66813" y="72492"/>
                    </a:cubicBezTo>
                    <a:cubicBezTo>
                      <a:pt x="83470" y="89148"/>
                      <a:pt x="83470" y="89148"/>
                      <a:pt x="83470" y="89148"/>
                    </a:cubicBezTo>
                    <a:cubicBezTo>
                      <a:pt x="75141" y="89148"/>
                      <a:pt x="75141" y="89148"/>
                      <a:pt x="75141" y="89148"/>
                    </a:cubicBezTo>
                    <a:cubicBezTo>
                      <a:pt x="72492" y="89148"/>
                      <a:pt x="69463" y="91987"/>
                      <a:pt x="69463" y="94826"/>
                    </a:cubicBezTo>
                    <a:cubicBezTo>
                      <a:pt x="69463" y="94826"/>
                      <a:pt x="72492" y="97665"/>
                      <a:pt x="75141" y="97665"/>
                    </a:cubicBezTo>
                    <a:cubicBezTo>
                      <a:pt x="91798" y="97665"/>
                      <a:pt x="91798" y="97665"/>
                      <a:pt x="91798" y="97665"/>
                    </a:cubicBezTo>
                    <a:cubicBezTo>
                      <a:pt x="94637" y="97665"/>
                      <a:pt x="94637" y="97665"/>
                      <a:pt x="94637" y="97665"/>
                    </a:cubicBezTo>
                    <a:cubicBezTo>
                      <a:pt x="97476" y="94826"/>
                      <a:pt x="97476" y="94826"/>
                      <a:pt x="97476" y="94826"/>
                    </a:cubicBezTo>
                    <a:cubicBezTo>
                      <a:pt x="97476" y="75331"/>
                      <a:pt x="97476" y="75331"/>
                      <a:pt x="97476" y="75331"/>
                    </a:cubicBezTo>
                    <a:cubicBezTo>
                      <a:pt x="97476" y="72492"/>
                      <a:pt x="94637" y="72492"/>
                      <a:pt x="91798" y="72492"/>
                    </a:cubicBezTo>
                    <a:close/>
                    <a:moveTo>
                      <a:pt x="47318" y="67003"/>
                    </a:moveTo>
                    <a:lnTo>
                      <a:pt x="47318" y="67003"/>
                    </a:lnTo>
                    <a:cubicBezTo>
                      <a:pt x="30662" y="83659"/>
                      <a:pt x="30662" y="83659"/>
                      <a:pt x="30662" y="83659"/>
                    </a:cubicBezTo>
                    <a:cubicBezTo>
                      <a:pt x="30662" y="75331"/>
                      <a:pt x="30662" y="75331"/>
                      <a:pt x="30662" y="75331"/>
                    </a:cubicBezTo>
                    <a:cubicBezTo>
                      <a:pt x="30662" y="72492"/>
                      <a:pt x="27823" y="72492"/>
                      <a:pt x="24984" y="72492"/>
                    </a:cubicBezTo>
                    <a:cubicBezTo>
                      <a:pt x="24984" y="72492"/>
                      <a:pt x="22145" y="72492"/>
                      <a:pt x="22145" y="75331"/>
                    </a:cubicBezTo>
                    <a:cubicBezTo>
                      <a:pt x="22145" y="94826"/>
                      <a:pt x="22145" y="94826"/>
                      <a:pt x="22145" y="94826"/>
                    </a:cubicBezTo>
                    <a:cubicBezTo>
                      <a:pt x="22145" y="94826"/>
                      <a:pt x="22145" y="94826"/>
                      <a:pt x="22145" y="97665"/>
                    </a:cubicBezTo>
                    <a:cubicBezTo>
                      <a:pt x="24984" y="97665"/>
                      <a:pt x="24984" y="97665"/>
                      <a:pt x="24984" y="97665"/>
                    </a:cubicBezTo>
                    <a:cubicBezTo>
                      <a:pt x="44479" y="97665"/>
                      <a:pt x="44479" y="97665"/>
                      <a:pt x="44479" y="97665"/>
                    </a:cubicBezTo>
                    <a:cubicBezTo>
                      <a:pt x="47318" y="97665"/>
                      <a:pt x="47318" y="94826"/>
                      <a:pt x="47318" y="94826"/>
                    </a:cubicBezTo>
                    <a:cubicBezTo>
                      <a:pt x="47318" y="91987"/>
                      <a:pt x="47318" y="89148"/>
                      <a:pt x="44479" y="89148"/>
                    </a:cubicBezTo>
                    <a:cubicBezTo>
                      <a:pt x="33312" y="89148"/>
                      <a:pt x="33312" y="89148"/>
                      <a:pt x="33312" y="89148"/>
                    </a:cubicBezTo>
                    <a:cubicBezTo>
                      <a:pt x="52807" y="72492"/>
                      <a:pt x="52807" y="72492"/>
                      <a:pt x="52807" y="72492"/>
                    </a:cubicBezTo>
                    <a:lnTo>
                      <a:pt x="47318" y="67003"/>
                    </a:lnTo>
                    <a:close/>
                    <a:moveTo>
                      <a:pt x="102965" y="0"/>
                    </a:moveTo>
                    <a:lnTo>
                      <a:pt x="102965" y="0"/>
                    </a:lnTo>
                    <a:cubicBezTo>
                      <a:pt x="13817" y="0"/>
                      <a:pt x="13817" y="0"/>
                      <a:pt x="13817" y="0"/>
                    </a:cubicBezTo>
                    <a:cubicBezTo>
                      <a:pt x="5488" y="0"/>
                      <a:pt x="0" y="8517"/>
                      <a:pt x="0" y="16845"/>
                    </a:cubicBezTo>
                    <a:cubicBezTo>
                      <a:pt x="0" y="105993"/>
                      <a:pt x="0" y="105993"/>
                      <a:pt x="0" y="105993"/>
                    </a:cubicBezTo>
                    <a:cubicBezTo>
                      <a:pt x="0" y="114321"/>
                      <a:pt x="5488" y="119810"/>
                      <a:pt x="13817" y="119810"/>
                    </a:cubicBezTo>
                    <a:cubicBezTo>
                      <a:pt x="102965" y="119810"/>
                      <a:pt x="102965" y="119810"/>
                      <a:pt x="102965" y="119810"/>
                    </a:cubicBezTo>
                    <a:cubicBezTo>
                      <a:pt x="111293" y="119810"/>
                      <a:pt x="119810" y="114321"/>
                      <a:pt x="119810" y="105993"/>
                    </a:cubicBezTo>
                    <a:cubicBezTo>
                      <a:pt x="119810" y="16845"/>
                      <a:pt x="119810" y="16845"/>
                      <a:pt x="119810" y="16845"/>
                    </a:cubicBezTo>
                    <a:cubicBezTo>
                      <a:pt x="119810" y="8517"/>
                      <a:pt x="111293" y="0"/>
                      <a:pt x="102965" y="0"/>
                    </a:cubicBezTo>
                    <a:close/>
                    <a:moveTo>
                      <a:pt x="111293" y="105993"/>
                    </a:moveTo>
                    <a:lnTo>
                      <a:pt x="111293" y="105993"/>
                    </a:lnTo>
                    <a:cubicBezTo>
                      <a:pt x="111293" y="108832"/>
                      <a:pt x="108643" y="111482"/>
                      <a:pt x="102965" y="111482"/>
                    </a:cubicBezTo>
                    <a:cubicBezTo>
                      <a:pt x="13817" y="111482"/>
                      <a:pt x="13817" y="111482"/>
                      <a:pt x="13817" y="111482"/>
                    </a:cubicBezTo>
                    <a:cubicBezTo>
                      <a:pt x="10977" y="111482"/>
                      <a:pt x="8328" y="108832"/>
                      <a:pt x="8328" y="105993"/>
                    </a:cubicBezTo>
                    <a:cubicBezTo>
                      <a:pt x="8328" y="16845"/>
                      <a:pt x="8328" y="16845"/>
                      <a:pt x="8328" y="16845"/>
                    </a:cubicBezTo>
                    <a:cubicBezTo>
                      <a:pt x="8328" y="11167"/>
                      <a:pt x="10977" y="8517"/>
                      <a:pt x="13817" y="8517"/>
                    </a:cubicBezTo>
                    <a:cubicBezTo>
                      <a:pt x="102965" y="8517"/>
                      <a:pt x="102965" y="8517"/>
                      <a:pt x="102965" y="8517"/>
                    </a:cubicBezTo>
                    <a:cubicBezTo>
                      <a:pt x="108643" y="8517"/>
                      <a:pt x="111293" y="11167"/>
                      <a:pt x="111293" y="16845"/>
                    </a:cubicBezTo>
                    <a:lnTo>
                      <a:pt x="111293" y="105993"/>
                    </a:lnTo>
                    <a:close/>
                    <a:moveTo>
                      <a:pt x="91798" y="22334"/>
                    </a:moveTo>
                    <a:lnTo>
                      <a:pt x="91798" y="22334"/>
                    </a:lnTo>
                    <a:cubicBezTo>
                      <a:pt x="75141" y="22334"/>
                      <a:pt x="75141" y="22334"/>
                      <a:pt x="75141" y="22334"/>
                    </a:cubicBezTo>
                    <a:cubicBezTo>
                      <a:pt x="72492" y="22334"/>
                      <a:pt x="69463" y="25173"/>
                      <a:pt x="69463" y="28012"/>
                    </a:cubicBezTo>
                    <a:cubicBezTo>
                      <a:pt x="69463" y="28012"/>
                      <a:pt x="72492" y="30662"/>
                      <a:pt x="75141" y="30662"/>
                    </a:cubicBezTo>
                    <a:cubicBezTo>
                      <a:pt x="83470" y="30662"/>
                      <a:pt x="83470" y="30662"/>
                      <a:pt x="83470" y="30662"/>
                    </a:cubicBezTo>
                    <a:cubicBezTo>
                      <a:pt x="66813" y="47507"/>
                      <a:pt x="66813" y="47507"/>
                      <a:pt x="66813" y="47507"/>
                    </a:cubicBezTo>
                    <a:cubicBezTo>
                      <a:pt x="72492" y="52996"/>
                      <a:pt x="72492" y="52996"/>
                      <a:pt x="72492" y="52996"/>
                    </a:cubicBezTo>
                    <a:cubicBezTo>
                      <a:pt x="89148" y="36340"/>
                      <a:pt x="89148" y="36340"/>
                      <a:pt x="89148" y="36340"/>
                    </a:cubicBezTo>
                    <a:cubicBezTo>
                      <a:pt x="89148" y="44668"/>
                      <a:pt x="89148" y="44668"/>
                      <a:pt x="89148" y="44668"/>
                    </a:cubicBezTo>
                    <a:cubicBezTo>
                      <a:pt x="89148" y="47507"/>
                      <a:pt x="91798" y="50347"/>
                      <a:pt x="91798" y="50347"/>
                    </a:cubicBezTo>
                    <a:cubicBezTo>
                      <a:pt x="94637" y="50347"/>
                      <a:pt x="97476" y="47507"/>
                      <a:pt x="97476" y="44668"/>
                    </a:cubicBezTo>
                    <a:cubicBezTo>
                      <a:pt x="97476" y="28012"/>
                      <a:pt x="97476" y="28012"/>
                      <a:pt x="97476" y="28012"/>
                    </a:cubicBezTo>
                    <a:cubicBezTo>
                      <a:pt x="97476" y="25173"/>
                      <a:pt x="97476" y="25173"/>
                      <a:pt x="94637" y="25173"/>
                    </a:cubicBezTo>
                    <a:cubicBezTo>
                      <a:pt x="94637" y="22334"/>
                      <a:pt x="94637" y="22334"/>
                      <a:pt x="91798" y="22334"/>
                    </a:cubicBezTo>
                    <a:close/>
                  </a:path>
                </a:pathLst>
              </a:custGeom>
              <a:solidFill>
                <a:schemeClr val="bg1">
                  <a:lumMod val="95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grpSp>
    </p:spTree>
    <p:extLst>
      <p:ext uri="{BB962C8B-B14F-4D97-AF65-F5344CB8AC3E}">
        <p14:creationId xmlns:p14="http://schemas.microsoft.com/office/powerpoint/2010/main" val="306796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5F84AF9-CEE7-4769-BA57-226380C5B0A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39" r="2639"/>
          <a:stretch>
            <a:fillRect/>
          </a:stretch>
        </p:blipFill>
        <p:spPr/>
      </p:pic>
      <p:sp>
        <p:nvSpPr>
          <p:cNvPr id="30" name="Rectangle 29"/>
          <p:cNvSpPr/>
          <p:nvPr/>
        </p:nvSpPr>
        <p:spPr>
          <a:xfrm>
            <a:off x="-9938" y="0"/>
            <a:ext cx="4328712" cy="685800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Subtitle 2"/>
          <p:cNvSpPr txBox="1">
            <a:spLocks/>
          </p:cNvSpPr>
          <p:nvPr/>
        </p:nvSpPr>
        <p:spPr>
          <a:xfrm>
            <a:off x="758918" y="2220079"/>
            <a:ext cx="2279557" cy="10511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600" dirty="0">
                <a:solidFill>
                  <a:schemeClr val="bg1"/>
                </a:solidFill>
                <a:latin typeface="Kelson Sans" panose="02000500000000000000" pitchFamily="50" charset="0"/>
                <a:ea typeface="Lato" panose="020F0502020204030203" pitchFamily="34" charset="0"/>
                <a:cs typeface="Lato" panose="020F0502020204030203" pitchFamily="34" charset="0"/>
              </a:rPr>
              <a:t>OUR SERVICE</a:t>
            </a:r>
          </a:p>
        </p:txBody>
      </p:sp>
      <p:sp>
        <p:nvSpPr>
          <p:cNvPr id="41" name="Rectangle 40"/>
          <p:cNvSpPr/>
          <p:nvPr/>
        </p:nvSpPr>
        <p:spPr>
          <a:xfrm>
            <a:off x="758919" y="3839479"/>
            <a:ext cx="3089182" cy="1131079"/>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Lorem ipsum dolor sit amet, lacus nulla ac netus nibh aliquet, porttitor ligula</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2" name="Rectangle 41"/>
          <p:cNvSpPr/>
          <p:nvPr/>
        </p:nvSpPr>
        <p:spPr>
          <a:xfrm>
            <a:off x="758918" y="3558997"/>
            <a:ext cx="1235510" cy="307777"/>
          </a:xfrm>
          <a:prstGeom prst="rect">
            <a:avLst/>
          </a:prstGeom>
        </p:spPr>
        <p:txBody>
          <a:bodyPr wrap="square">
            <a:spAutoFit/>
          </a:bodyPr>
          <a:lstStyle/>
          <a:p>
            <a:r>
              <a:rPr lang="id-ID" sz="1400" dirty="0">
                <a:solidFill>
                  <a:schemeClr val="bg1"/>
                </a:solidFill>
                <a:latin typeface="Kelson Sans" panose="02000500000000000000" pitchFamily="50" charset="0"/>
                <a:ea typeface="Lato" panose="020F0502020204030203" pitchFamily="34" charset="0"/>
                <a:cs typeface="Lato" panose="020F0502020204030203" pitchFamily="34" charset="0"/>
              </a:rPr>
              <a:t>Subtitle here</a:t>
            </a:r>
          </a:p>
        </p:txBody>
      </p:sp>
      <p:grpSp>
        <p:nvGrpSpPr>
          <p:cNvPr id="67" name="Group 66"/>
          <p:cNvGrpSpPr/>
          <p:nvPr/>
        </p:nvGrpSpPr>
        <p:grpSpPr>
          <a:xfrm>
            <a:off x="5853652" y="987164"/>
            <a:ext cx="1739464" cy="1811008"/>
            <a:chOff x="5853652" y="1090892"/>
            <a:chExt cx="1739464" cy="1811008"/>
          </a:xfrm>
        </p:grpSpPr>
        <p:sp>
          <p:nvSpPr>
            <p:cNvPr id="44" name="Rectangle 43"/>
            <p:cNvSpPr/>
            <p:nvPr/>
          </p:nvSpPr>
          <p:spPr>
            <a:xfrm>
              <a:off x="5853652" y="2440235"/>
              <a:ext cx="1739464" cy="461665"/>
            </a:xfrm>
            <a:prstGeom prst="rect">
              <a:avLst/>
            </a:prstGeom>
          </p:spPr>
          <p:txBody>
            <a:bodyPr wrap="square">
              <a:spAutoFit/>
            </a:bodyPr>
            <a:lstStyle/>
            <a:p>
              <a:pPr algn="ctr">
                <a:lnSpc>
                  <a:spcPct val="150000"/>
                </a:lnSpc>
              </a:pPr>
              <a:r>
                <a:rPr lang="id-ID" sz="8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a:t>
              </a:r>
              <a:endParaRPr lang="id-ID" sz="8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5" name="Rectangle 44"/>
            <p:cNvSpPr/>
            <p:nvPr/>
          </p:nvSpPr>
          <p:spPr>
            <a:xfrm>
              <a:off x="6235790" y="2222260"/>
              <a:ext cx="986344" cy="261610"/>
            </a:xfrm>
            <a:prstGeom prst="rect">
              <a:avLst/>
            </a:prstGeom>
          </p:spPr>
          <p:txBody>
            <a:bodyPr wrap="square">
              <a:spAutoFit/>
            </a:bodyPr>
            <a:lstStyle/>
            <a:p>
              <a:pPr algn="ctr"/>
              <a:r>
                <a:rPr lang="id-ID" sz="11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Subtitle Here</a:t>
              </a:r>
            </a:p>
          </p:txBody>
        </p:sp>
        <p:grpSp>
          <p:nvGrpSpPr>
            <p:cNvPr id="46" name="Group 45"/>
            <p:cNvGrpSpPr/>
            <p:nvPr/>
          </p:nvGrpSpPr>
          <p:grpSpPr>
            <a:xfrm>
              <a:off x="6185132" y="1090892"/>
              <a:ext cx="1076533" cy="1076531"/>
              <a:chOff x="6963980" y="1104331"/>
              <a:chExt cx="1017431" cy="1017431"/>
            </a:xfrm>
          </p:grpSpPr>
          <p:sp>
            <p:nvSpPr>
              <p:cNvPr id="47" name="Oval 46"/>
              <p:cNvSpPr/>
              <p:nvPr/>
            </p:nvSpPr>
            <p:spPr>
              <a:xfrm>
                <a:off x="6963980" y="1104331"/>
                <a:ext cx="1017431" cy="101743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Shape 4742"/>
              <p:cNvSpPr/>
              <p:nvPr/>
            </p:nvSpPr>
            <p:spPr>
              <a:xfrm>
                <a:off x="7367081" y="1469215"/>
                <a:ext cx="211225" cy="275154"/>
              </a:xfrm>
              <a:custGeom>
                <a:avLst/>
                <a:gdLst/>
                <a:ahLst/>
                <a:cxnLst/>
                <a:rect l="0" t="0" r="0" b="0"/>
                <a:pathLst>
                  <a:path w="120000" h="120000" extrusionOk="0">
                    <a:moveTo>
                      <a:pt x="60000" y="0"/>
                    </a:moveTo>
                    <a:lnTo>
                      <a:pt x="60000" y="0"/>
                    </a:lnTo>
                    <a:cubicBezTo>
                      <a:pt x="26440" y="0"/>
                      <a:pt x="0" y="19967"/>
                      <a:pt x="0" y="45557"/>
                    </a:cubicBezTo>
                    <a:cubicBezTo>
                      <a:pt x="0" y="62617"/>
                      <a:pt x="48813" y="119806"/>
                      <a:pt x="60000" y="119806"/>
                    </a:cubicBezTo>
                    <a:cubicBezTo>
                      <a:pt x="71186" y="119806"/>
                      <a:pt x="119745" y="62617"/>
                      <a:pt x="119745" y="45557"/>
                    </a:cubicBezTo>
                    <a:cubicBezTo>
                      <a:pt x="119745" y="19967"/>
                      <a:pt x="93559" y="0"/>
                      <a:pt x="60000" y="0"/>
                    </a:cubicBezTo>
                    <a:close/>
                    <a:moveTo>
                      <a:pt x="60000" y="108368"/>
                    </a:moveTo>
                    <a:lnTo>
                      <a:pt x="60000" y="108368"/>
                    </a:lnTo>
                    <a:cubicBezTo>
                      <a:pt x="52627" y="108368"/>
                      <a:pt x="11440" y="59903"/>
                      <a:pt x="11440" y="45557"/>
                    </a:cubicBezTo>
                    <a:cubicBezTo>
                      <a:pt x="11440" y="22681"/>
                      <a:pt x="33813" y="5621"/>
                      <a:pt x="60000" y="5621"/>
                    </a:cubicBezTo>
                    <a:cubicBezTo>
                      <a:pt x="86186" y="5621"/>
                      <a:pt x="108559" y="22681"/>
                      <a:pt x="108559" y="45557"/>
                    </a:cubicBezTo>
                    <a:cubicBezTo>
                      <a:pt x="108559" y="59903"/>
                      <a:pt x="67627" y="108368"/>
                      <a:pt x="60000" y="108368"/>
                    </a:cubicBezTo>
                    <a:close/>
                    <a:moveTo>
                      <a:pt x="60000" y="25589"/>
                    </a:moveTo>
                    <a:lnTo>
                      <a:pt x="60000" y="25589"/>
                    </a:lnTo>
                    <a:cubicBezTo>
                      <a:pt x="45000" y="25589"/>
                      <a:pt x="33813" y="34119"/>
                      <a:pt x="33813" y="45557"/>
                    </a:cubicBezTo>
                    <a:cubicBezTo>
                      <a:pt x="33813" y="54087"/>
                      <a:pt x="45000" y="62617"/>
                      <a:pt x="60000" y="62617"/>
                    </a:cubicBezTo>
                    <a:cubicBezTo>
                      <a:pt x="75000" y="62617"/>
                      <a:pt x="86186" y="54087"/>
                      <a:pt x="86186" y="45557"/>
                    </a:cubicBezTo>
                    <a:cubicBezTo>
                      <a:pt x="86186" y="34119"/>
                      <a:pt x="75000" y="25589"/>
                      <a:pt x="60000" y="25589"/>
                    </a:cubicBezTo>
                    <a:close/>
                    <a:moveTo>
                      <a:pt x="60000" y="56995"/>
                    </a:moveTo>
                    <a:lnTo>
                      <a:pt x="60000" y="56995"/>
                    </a:lnTo>
                    <a:cubicBezTo>
                      <a:pt x="52627" y="56995"/>
                      <a:pt x="45000" y="51179"/>
                      <a:pt x="45000" y="45557"/>
                    </a:cubicBezTo>
                    <a:cubicBezTo>
                      <a:pt x="45000" y="37027"/>
                      <a:pt x="52627" y="34119"/>
                      <a:pt x="60000" y="34119"/>
                    </a:cubicBezTo>
                    <a:cubicBezTo>
                      <a:pt x="67627" y="34119"/>
                      <a:pt x="75000" y="37027"/>
                      <a:pt x="75000" y="45557"/>
                    </a:cubicBezTo>
                    <a:cubicBezTo>
                      <a:pt x="75000" y="51179"/>
                      <a:pt x="67627" y="56995"/>
                      <a:pt x="60000" y="56995"/>
                    </a:cubicBezTo>
                    <a:close/>
                  </a:path>
                </a:pathLst>
              </a:custGeom>
              <a:solidFill>
                <a:schemeClr val="tx1">
                  <a:lumMod val="95000"/>
                  <a:lumOff val="5000"/>
                </a:schemeClr>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grpSp>
      </p:grpSp>
      <p:grpSp>
        <p:nvGrpSpPr>
          <p:cNvPr id="88" name="Group 87"/>
          <p:cNvGrpSpPr/>
          <p:nvPr/>
        </p:nvGrpSpPr>
        <p:grpSpPr>
          <a:xfrm>
            <a:off x="8745852" y="987164"/>
            <a:ext cx="1739464" cy="1811008"/>
            <a:chOff x="8450577" y="987164"/>
            <a:chExt cx="1739464" cy="1811008"/>
          </a:xfrm>
        </p:grpSpPr>
        <p:grpSp>
          <p:nvGrpSpPr>
            <p:cNvPr id="80" name="Group 79"/>
            <p:cNvGrpSpPr/>
            <p:nvPr/>
          </p:nvGrpSpPr>
          <p:grpSpPr>
            <a:xfrm>
              <a:off x="8450577" y="987164"/>
              <a:ext cx="1739464" cy="1811008"/>
              <a:chOff x="5853652" y="1090892"/>
              <a:chExt cx="1739464" cy="1811008"/>
            </a:xfrm>
          </p:grpSpPr>
          <p:sp>
            <p:nvSpPr>
              <p:cNvPr id="81" name="Rectangle 80"/>
              <p:cNvSpPr/>
              <p:nvPr/>
            </p:nvSpPr>
            <p:spPr>
              <a:xfrm>
                <a:off x="5853652" y="2440235"/>
                <a:ext cx="1739464" cy="461665"/>
              </a:xfrm>
              <a:prstGeom prst="rect">
                <a:avLst/>
              </a:prstGeom>
            </p:spPr>
            <p:txBody>
              <a:bodyPr wrap="square">
                <a:spAutoFit/>
              </a:bodyPr>
              <a:lstStyle/>
              <a:p>
                <a:pPr algn="ctr">
                  <a:lnSpc>
                    <a:spcPct val="150000"/>
                  </a:lnSpc>
                </a:pPr>
                <a:r>
                  <a:rPr lang="id-ID" sz="8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a:t>
                </a:r>
                <a:endParaRPr lang="id-ID" sz="8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2" name="Rectangle 81"/>
              <p:cNvSpPr/>
              <p:nvPr/>
            </p:nvSpPr>
            <p:spPr>
              <a:xfrm>
                <a:off x="6235790" y="2222260"/>
                <a:ext cx="986344" cy="261610"/>
              </a:xfrm>
              <a:prstGeom prst="rect">
                <a:avLst/>
              </a:prstGeom>
            </p:spPr>
            <p:txBody>
              <a:bodyPr wrap="square">
                <a:spAutoFit/>
              </a:bodyPr>
              <a:lstStyle/>
              <a:p>
                <a:pPr algn="ctr"/>
                <a:r>
                  <a:rPr lang="id-ID" sz="11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Subtitle Here</a:t>
                </a:r>
              </a:p>
            </p:txBody>
          </p:sp>
          <p:sp>
            <p:nvSpPr>
              <p:cNvPr id="84" name="Oval 83"/>
              <p:cNvSpPr/>
              <p:nvPr/>
            </p:nvSpPr>
            <p:spPr>
              <a:xfrm>
                <a:off x="6185118" y="1090892"/>
                <a:ext cx="1076531" cy="107653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7" name="Shape 4738"/>
            <p:cNvSpPr/>
            <p:nvPr/>
          </p:nvSpPr>
          <p:spPr>
            <a:xfrm>
              <a:off x="9170446" y="1379860"/>
              <a:ext cx="299723" cy="291137"/>
            </a:xfrm>
            <a:custGeom>
              <a:avLst/>
              <a:gdLst/>
              <a:ahLst/>
              <a:cxnLst/>
              <a:rect l="0" t="0" r="0" b="0"/>
              <a:pathLst>
                <a:path w="120000" h="120000" extrusionOk="0">
                  <a:moveTo>
                    <a:pt x="58485" y="17059"/>
                  </a:moveTo>
                  <a:lnTo>
                    <a:pt x="58485" y="17059"/>
                  </a:lnTo>
                  <a:cubicBezTo>
                    <a:pt x="44479" y="17059"/>
                    <a:pt x="33312" y="31405"/>
                    <a:pt x="33312" y="45557"/>
                  </a:cubicBezTo>
                  <a:cubicBezTo>
                    <a:pt x="33312" y="59903"/>
                    <a:pt x="44479" y="71147"/>
                    <a:pt x="58485" y="71147"/>
                  </a:cubicBezTo>
                  <a:cubicBezTo>
                    <a:pt x="72492" y="71147"/>
                    <a:pt x="86309" y="59903"/>
                    <a:pt x="86309" y="45557"/>
                  </a:cubicBezTo>
                  <a:cubicBezTo>
                    <a:pt x="86309" y="31405"/>
                    <a:pt x="72492" y="17059"/>
                    <a:pt x="58485" y="17059"/>
                  </a:cubicBezTo>
                  <a:close/>
                  <a:moveTo>
                    <a:pt x="58485" y="62617"/>
                  </a:moveTo>
                  <a:lnTo>
                    <a:pt x="58485" y="62617"/>
                  </a:lnTo>
                  <a:cubicBezTo>
                    <a:pt x="50157" y="62617"/>
                    <a:pt x="41829" y="54087"/>
                    <a:pt x="41829" y="45557"/>
                  </a:cubicBezTo>
                  <a:cubicBezTo>
                    <a:pt x="41829" y="34119"/>
                    <a:pt x="50157" y="25589"/>
                    <a:pt x="58485" y="25589"/>
                  </a:cubicBezTo>
                  <a:cubicBezTo>
                    <a:pt x="69652" y="25589"/>
                    <a:pt x="77981" y="34119"/>
                    <a:pt x="77981" y="45557"/>
                  </a:cubicBezTo>
                  <a:cubicBezTo>
                    <a:pt x="77981" y="54087"/>
                    <a:pt x="69652" y="62617"/>
                    <a:pt x="58485" y="62617"/>
                  </a:cubicBezTo>
                  <a:close/>
                  <a:moveTo>
                    <a:pt x="100315" y="65525"/>
                  </a:moveTo>
                  <a:lnTo>
                    <a:pt x="100315" y="65525"/>
                  </a:lnTo>
                  <a:cubicBezTo>
                    <a:pt x="102965" y="59903"/>
                    <a:pt x="105804" y="51179"/>
                    <a:pt x="105804" y="45557"/>
                  </a:cubicBezTo>
                  <a:cubicBezTo>
                    <a:pt x="105804" y="19967"/>
                    <a:pt x="83470" y="0"/>
                    <a:pt x="58485" y="0"/>
                  </a:cubicBezTo>
                  <a:cubicBezTo>
                    <a:pt x="33312" y="0"/>
                    <a:pt x="13817" y="19967"/>
                    <a:pt x="13817" y="45557"/>
                  </a:cubicBezTo>
                  <a:cubicBezTo>
                    <a:pt x="13817" y="51179"/>
                    <a:pt x="16656" y="59903"/>
                    <a:pt x="19495" y="65525"/>
                  </a:cubicBezTo>
                  <a:cubicBezTo>
                    <a:pt x="0" y="96930"/>
                    <a:pt x="0" y="96930"/>
                    <a:pt x="0" y="96930"/>
                  </a:cubicBezTo>
                  <a:cubicBezTo>
                    <a:pt x="0" y="96930"/>
                    <a:pt x="10977" y="99838"/>
                    <a:pt x="22145" y="102746"/>
                  </a:cubicBezTo>
                  <a:cubicBezTo>
                    <a:pt x="30662" y="111276"/>
                    <a:pt x="38990" y="119806"/>
                    <a:pt x="38990" y="119806"/>
                  </a:cubicBezTo>
                  <a:cubicBezTo>
                    <a:pt x="55646" y="91308"/>
                    <a:pt x="55646" y="91308"/>
                    <a:pt x="55646" y="91308"/>
                  </a:cubicBezTo>
                  <a:cubicBezTo>
                    <a:pt x="58485" y="91308"/>
                    <a:pt x="58485" y="91308"/>
                    <a:pt x="58485" y="91308"/>
                  </a:cubicBezTo>
                  <a:cubicBezTo>
                    <a:pt x="61324" y="91308"/>
                    <a:pt x="61324" y="91308"/>
                    <a:pt x="61324" y="91308"/>
                  </a:cubicBezTo>
                  <a:cubicBezTo>
                    <a:pt x="77981" y="119806"/>
                    <a:pt x="77981" y="119806"/>
                    <a:pt x="77981" y="119806"/>
                  </a:cubicBezTo>
                  <a:cubicBezTo>
                    <a:pt x="77981" y="119806"/>
                    <a:pt x="86309" y="111276"/>
                    <a:pt x="94637" y="102746"/>
                  </a:cubicBezTo>
                  <a:cubicBezTo>
                    <a:pt x="105804" y="99838"/>
                    <a:pt x="119810" y="96930"/>
                    <a:pt x="119810" y="96930"/>
                  </a:cubicBezTo>
                  <a:lnTo>
                    <a:pt x="100315" y="65525"/>
                  </a:lnTo>
                  <a:close/>
                  <a:moveTo>
                    <a:pt x="38990" y="105460"/>
                  </a:moveTo>
                  <a:lnTo>
                    <a:pt x="38990" y="105460"/>
                  </a:lnTo>
                  <a:cubicBezTo>
                    <a:pt x="38990" y="105460"/>
                    <a:pt x="33312" y="102746"/>
                    <a:pt x="27823" y="96930"/>
                  </a:cubicBezTo>
                  <a:cubicBezTo>
                    <a:pt x="19495" y="94022"/>
                    <a:pt x="10977" y="91308"/>
                    <a:pt x="10977" y="91308"/>
                  </a:cubicBezTo>
                  <a:cubicBezTo>
                    <a:pt x="22145" y="74054"/>
                    <a:pt x="22145" y="74054"/>
                    <a:pt x="22145" y="74054"/>
                  </a:cubicBezTo>
                  <a:cubicBezTo>
                    <a:pt x="27823" y="79870"/>
                    <a:pt x="38990" y="88400"/>
                    <a:pt x="47318" y="88400"/>
                  </a:cubicBezTo>
                  <a:lnTo>
                    <a:pt x="38990" y="105460"/>
                  </a:lnTo>
                  <a:close/>
                  <a:moveTo>
                    <a:pt x="58485" y="82584"/>
                  </a:moveTo>
                  <a:lnTo>
                    <a:pt x="58485" y="82584"/>
                  </a:lnTo>
                  <a:cubicBezTo>
                    <a:pt x="38990" y="82584"/>
                    <a:pt x="22145" y="65525"/>
                    <a:pt x="22145" y="45557"/>
                  </a:cubicBezTo>
                  <a:cubicBezTo>
                    <a:pt x="22145" y="22681"/>
                    <a:pt x="38990" y="5621"/>
                    <a:pt x="58485" y="5621"/>
                  </a:cubicBezTo>
                  <a:cubicBezTo>
                    <a:pt x="80630" y="5621"/>
                    <a:pt x="97476" y="22681"/>
                    <a:pt x="97476" y="45557"/>
                  </a:cubicBezTo>
                  <a:cubicBezTo>
                    <a:pt x="97476" y="65525"/>
                    <a:pt x="80630" y="82584"/>
                    <a:pt x="58485" y="82584"/>
                  </a:cubicBezTo>
                  <a:close/>
                  <a:moveTo>
                    <a:pt x="91798" y="96930"/>
                  </a:moveTo>
                  <a:lnTo>
                    <a:pt x="91798" y="96930"/>
                  </a:lnTo>
                  <a:cubicBezTo>
                    <a:pt x="86309" y="102746"/>
                    <a:pt x="80630" y="105460"/>
                    <a:pt x="80630" y="105460"/>
                  </a:cubicBezTo>
                  <a:cubicBezTo>
                    <a:pt x="69652" y="88400"/>
                    <a:pt x="69652" y="88400"/>
                    <a:pt x="69652" y="88400"/>
                  </a:cubicBezTo>
                  <a:cubicBezTo>
                    <a:pt x="80630" y="88400"/>
                    <a:pt x="89148" y="79870"/>
                    <a:pt x="94637" y="74054"/>
                  </a:cubicBezTo>
                  <a:cubicBezTo>
                    <a:pt x="105804" y="91308"/>
                    <a:pt x="105804" y="91308"/>
                    <a:pt x="105804" y="91308"/>
                  </a:cubicBezTo>
                  <a:cubicBezTo>
                    <a:pt x="105804" y="91308"/>
                    <a:pt x="100315" y="94022"/>
                    <a:pt x="91798" y="96930"/>
                  </a:cubicBezTo>
                  <a:close/>
                </a:path>
              </a:pathLst>
            </a:custGeom>
            <a:solidFill>
              <a:schemeClr val="tx1">
                <a:lumMod val="95000"/>
                <a:lumOff val="5000"/>
              </a:schemeClr>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grpSp>
      <p:grpSp>
        <p:nvGrpSpPr>
          <p:cNvPr id="96" name="Group 95"/>
          <p:cNvGrpSpPr/>
          <p:nvPr/>
        </p:nvGrpSpPr>
        <p:grpSpPr>
          <a:xfrm>
            <a:off x="5853649" y="3624803"/>
            <a:ext cx="1739464" cy="1811008"/>
            <a:chOff x="5853649" y="3624803"/>
            <a:chExt cx="1739464" cy="1811008"/>
          </a:xfrm>
        </p:grpSpPr>
        <p:grpSp>
          <p:nvGrpSpPr>
            <p:cNvPr id="90" name="Group 89"/>
            <p:cNvGrpSpPr/>
            <p:nvPr/>
          </p:nvGrpSpPr>
          <p:grpSpPr>
            <a:xfrm>
              <a:off x="5853649" y="3624803"/>
              <a:ext cx="1739464" cy="1811008"/>
              <a:chOff x="5853652" y="1090892"/>
              <a:chExt cx="1739464" cy="1811008"/>
            </a:xfrm>
          </p:grpSpPr>
          <p:sp>
            <p:nvSpPr>
              <p:cNvPr id="92" name="Rectangle 91"/>
              <p:cNvSpPr/>
              <p:nvPr/>
            </p:nvSpPr>
            <p:spPr>
              <a:xfrm>
                <a:off x="5853652" y="2440235"/>
                <a:ext cx="1739464" cy="461665"/>
              </a:xfrm>
              <a:prstGeom prst="rect">
                <a:avLst/>
              </a:prstGeom>
            </p:spPr>
            <p:txBody>
              <a:bodyPr wrap="square">
                <a:spAutoFit/>
              </a:bodyPr>
              <a:lstStyle/>
              <a:p>
                <a:pPr algn="ctr">
                  <a:lnSpc>
                    <a:spcPct val="150000"/>
                  </a:lnSpc>
                </a:pPr>
                <a:r>
                  <a:rPr lang="id-ID" sz="8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a:t>
                </a:r>
                <a:endParaRPr lang="id-ID" sz="8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3" name="Rectangle 92"/>
              <p:cNvSpPr/>
              <p:nvPr/>
            </p:nvSpPr>
            <p:spPr>
              <a:xfrm>
                <a:off x="6235790" y="2222260"/>
                <a:ext cx="986344" cy="261610"/>
              </a:xfrm>
              <a:prstGeom prst="rect">
                <a:avLst/>
              </a:prstGeom>
            </p:spPr>
            <p:txBody>
              <a:bodyPr wrap="square">
                <a:spAutoFit/>
              </a:bodyPr>
              <a:lstStyle/>
              <a:p>
                <a:pPr algn="ctr"/>
                <a:r>
                  <a:rPr lang="id-ID" sz="11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Subtitle Here</a:t>
                </a:r>
              </a:p>
            </p:txBody>
          </p:sp>
          <p:sp>
            <p:nvSpPr>
              <p:cNvPr id="94" name="Oval 93"/>
              <p:cNvSpPr/>
              <p:nvPr/>
            </p:nvSpPr>
            <p:spPr>
              <a:xfrm>
                <a:off x="6185118" y="1090892"/>
                <a:ext cx="1076531" cy="107653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95" name="Shape 4707"/>
            <p:cNvSpPr/>
            <p:nvPr/>
          </p:nvSpPr>
          <p:spPr>
            <a:xfrm>
              <a:off x="6583912" y="4026222"/>
              <a:ext cx="278936" cy="263410"/>
            </a:xfrm>
            <a:custGeom>
              <a:avLst/>
              <a:gdLst/>
              <a:ahLst/>
              <a:cxnLst/>
              <a:rect l="0" t="0" r="0" b="0"/>
              <a:pathLst>
                <a:path w="120000" h="120000" extrusionOk="0">
                  <a:moveTo>
                    <a:pt x="101694" y="69304"/>
                  </a:moveTo>
                  <a:lnTo>
                    <a:pt x="101694" y="69304"/>
                  </a:lnTo>
                  <a:cubicBezTo>
                    <a:pt x="101694" y="6417"/>
                    <a:pt x="101694" y="6417"/>
                    <a:pt x="101694" y="6417"/>
                  </a:cubicBezTo>
                  <a:cubicBezTo>
                    <a:pt x="101694" y="3208"/>
                    <a:pt x="101694" y="0"/>
                    <a:pt x="98847" y="0"/>
                  </a:cubicBezTo>
                  <a:cubicBezTo>
                    <a:pt x="95796" y="0"/>
                    <a:pt x="95796" y="3208"/>
                    <a:pt x="95796" y="6417"/>
                  </a:cubicBezTo>
                  <a:cubicBezTo>
                    <a:pt x="95796" y="69304"/>
                    <a:pt x="95796" y="69304"/>
                    <a:pt x="95796" y="69304"/>
                  </a:cubicBezTo>
                  <a:cubicBezTo>
                    <a:pt x="86847" y="69304"/>
                    <a:pt x="77694" y="78716"/>
                    <a:pt x="77694" y="88128"/>
                  </a:cubicBezTo>
                  <a:cubicBezTo>
                    <a:pt x="77694" y="100748"/>
                    <a:pt x="86847" y="107165"/>
                    <a:pt x="95796" y="110160"/>
                  </a:cubicBezTo>
                  <a:cubicBezTo>
                    <a:pt x="95796" y="113368"/>
                    <a:pt x="95796" y="113368"/>
                    <a:pt x="95796" y="113368"/>
                  </a:cubicBezTo>
                  <a:cubicBezTo>
                    <a:pt x="95796" y="116577"/>
                    <a:pt x="95796" y="119786"/>
                    <a:pt x="98847" y="119786"/>
                  </a:cubicBezTo>
                  <a:cubicBezTo>
                    <a:pt x="101694" y="119786"/>
                    <a:pt x="101694" y="116577"/>
                    <a:pt x="101694" y="113368"/>
                  </a:cubicBezTo>
                  <a:cubicBezTo>
                    <a:pt x="101694" y="110160"/>
                    <a:pt x="101694" y="110160"/>
                    <a:pt x="101694" y="110160"/>
                  </a:cubicBezTo>
                  <a:cubicBezTo>
                    <a:pt x="110847" y="107165"/>
                    <a:pt x="119796" y="100748"/>
                    <a:pt x="119796" y="88128"/>
                  </a:cubicBezTo>
                  <a:cubicBezTo>
                    <a:pt x="119796" y="78716"/>
                    <a:pt x="110847" y="69304"/>
                    <a:pt x="101694" y="69304"/>
                  </a:cubicBezTo>
                  <a:close/>
                  <a:moveTo>
                    <a:pt x="98847" y="100748"/>
                  </a:moveTo>
                  <a:lnTo>
                    <a:pt x="98847" y="100748"/>
                  </a:lnTo>
                  <a:cubicBezTo>
                    <a:pt x="92745" y="100748"/>
                    <a:pt x="86847" y="97540"/>
                    <a:pt x="86847" y="88128"/>
                  </a:cubicBezTo>
                  <a:cubicBezTo>
                    <a:pt x="86847" y="81925"/>
                    <a:pt x="92745" y="75508"/>
                    <a:pt x="98847" y="75508"/>
                  </a:cubicBezTo>
                  <a:cubicBezTo>
                    <a:pt x="104745" y="75508"/>
                    <a:pt x="110847" y="81925"/>
                    <a:pt x="110847" y="88128"/>
                  </a:cubicBezTo>
                  <a:cubicBezTo>
                    <a:pt x="110847" y="97540"/>
                    <a:pt x="104745" y="100748"/>
                    <a:pt x="98847" y="100748"/>
                  </a:cubicBezTo>
                  <a:close/>
                  <a:moveTo>
                    <a:pt x="62847" y="9411"/>
                  </a:moveTo>
                  <a:lnTo>
                    <a:pt x="62847" y="9411"/>
                  </a:lnTo>
                  <a:cubicBezTo>
                    <a:pt x="62847" y="6417"/>
                    <a:pt x="62847" y="6417"/>
                    <a:pt x="62847" y="6417"/>
                  </a:cubicBezTo>
                  <a:cubicBezTo>
                    <a:pt x="62847" y="3208"/>
                    <a:pt x="59796" y="0"/>
                    <a:pt x="59796" y="0"/>
                  </a:cubicBezTo>
                  <a:cubicBezTo>
                    <a:pt x="56949" y="0"/>
                    <a:pt x="53898" y="3208"/>
                    <a:pt x="53898" y="6417"/>
                  </a:cubicBezTo>
                  <a:cubicBezTo>
                    <a:pt x="53898" y="9411"/>
                    <a:pt x="53898" y="9411"/>
                    <a:pt x="53898" y="9411"/>
                  </a:cubicBezTo>
                  <a:cubicBezTo>
                    <a:pt x="44949" y="12620"/>
                    <a:pt x="38847" y="18823"/>
                    <a:pt x="38847" y="31443"/>
                  </a:cubicBezTo>
                  <a:cubicBezTo>
                    <a:pt x="38847" y="41069"/>
                    <a:pt x="44949" y="50267"/>
                    <a:pt x="53898" y="50267"/>
                  </a:cubicBezTo>
                  <a:cubicBezTo>
                    <a:pt x="53898" y="113368"/>
                    <a:pt x="53898" y="113368"/>
                    <a:pt x="53898" y="113368"/>
                  </a:cubicBezTo>
                  <a:cubicBezTo>
                    <a:pt x="53898" y="116577"/>
                    <a:pt x="56949" y="119786"/>
                    <a:pt x="59796" y="119786"/>
                  </a:cubicBezTo>
                  <a:cubicBezTo>
                    <a:pt x="59796" y="119786"/>
                    <a:pt x="62847" y="116577"/>
                    <a:pt x="62847" y="113368"/>
                  </a:cubicBezTo>
                  <a:cubicBezTo>
                    <a:pt x="62847" y="50267"/>
                    <a:pt x="62847" y="50267"/>
                    <a:pt x="62847" y="50267"/>
                  </a:cubicBezTo>
                  <a:cubicBezTo>
                    <a:pt x="71796" y="50267"/>
                    <a:pt x="77694" y="41069"/>
                    <a:pt x="77694" y="31443"/>
                  </a:cubicBezTo>
                  <a:cubicBezTo>
                    <a:pt x="77694" y="18823"/>
                    <a:pt x="71796" y="12620"/>
                    <a:pt x="62847" y="9411"/>
                  </a:cubicBezTo>
                  <a:close/>
                  <a:moveTo>
                    <a:pt x="59796" y="44064"/>
                  </a:moveTo>
                  <a:lnTo>
                    <a:pt x="59796" y="44064"/>
                  </a:lnTo>
                  <a:cubicBezTo>
                    <a:pt x="50847" y="44064"/>
                    <a:pt x="47796" y="37860"/>
                    <a:pt x="47796" y="31443"/>
                  </a:cubicBezTo>
                  <a:cubicBezTo>
                    <a:pt x="47796" y="22032"/>
                    <a:pt x="50847" y="18823"/>
                    <a:pt x="59796" y="18823"/>
                  </a:cubicBezTo>
                  <a:cubicBezTo>
                    <a:pt x="65898" y="18823"/>
                    <a:pt x="71796" y="22032"/>
                    <a:pt x="71796" y="31443"/>
                  </a:cubicBezTo>
                  <a:cubicBezTo>
                    <a:pt x="71796" y="37860"/>
                    <a:pt x="65898" y="44064"/>
                    <a:pt x="59796" y="44064"/>
                  </a:cubicBezTo>
                  <a:close/>
                  <a:moveTo>
                    <a:pt x="24000" y="50267"/>
                  </a:moveTo>
                  <a:lnTo>
                    <a:pt x="24000" y="50267"/>
                  </a:lnTo>
                  <a:cubicBezTo>
                    <a:pt x="24000" y="6417"/>
                    <a:pt x="24000" y="6417"/>
                    <a:pt x="24000" y="6417"/>
                  </a:cubicBezTo>
                  <a:cubicBezTo>
                    <a:pt x="24000" y="3208"/>
                    <a:pt x="20949" y="0"/>
                    <a:pt x="17898" y="0"/>
                  </a:cubicBezTo>
                  <a:cubicBezTo>
                    <a:pt x="17898" y="0"/>
                    <a:pt x="14847" y="3208"/>
                    <a:pt x="14847" y="6417"/>
                  </a:cubicBezTo>
                  <a:cubicBezTo>
                    <a:pt x="14847" y="50267"/>
                    <a:pt x="14847" y="50267"/>
                    <a:pt x="14847" y="50267"/>
                  </a:cubicBezTo>
                  <a:cubicBezTo>
                    <a:pt x="5898" y="53475"/>
                    <a:pt x="0" y="62887"/>
                    <a:pt x="0" y="72513"/>
                  </a:cubicBezTo>
                  <a:cubicBezTo>
                    <a:pt x="0" y="81925"/>
                    <a:pt x="5898" y="91336"/>
                    <a:pt x="14847" y="94545"/>
                  </a:cubicBezTo>
                  <a:cubicBezTo>
                    <a:pt x="14847" y="113368"/>
                    <a:pt x="14847" y="113368"/>
                    <a:pt x="14847" y="113368"/>
                  </a:cubicBezTo>
                  <a:cubicBezTo>
                    <a:pt x="14847" y="116577"/>
                    <a:pt x="17898" y="119786"/>
                    <a:pt x="17898" y="119786"/>
                  </a:cubicBezTo>
                  <a:cubicBezTo>
                    <a:pt x="20949" y="119786"/>
                    <a:pt x="24000" y="116577"/>
                    <a:pt x="24000" y="113368"/>
                  </a:cubicBezTo>
                  <a:cubicBezTo>
                    <a:pt x="24000" y="94545"/>
                    <a:pt x="24000" y="94545"/>
                    <a:pt x="24000" y="94545"/>
                  </a:cubicBezTo>
                  <a:cubicBezTo>
                    <a:pt x="32949" y="91336"/>
                    <a:pt x="38847" y="81925"/>
                    <a:pt x="38847" y="72513"/>
                  </a:cubicBezTo>
                  <a:cubicBezTo>
                    <a:pt x="38847" y="62887"/>
                    <a:pt x="32949" y="53475"/>
                    <a:pt x="24000" y="50267"/>
                  </a:cubicBezTo>
                  <a:close/>
                  <a:moveTo>
                    <a:pt x="17898" y="84919"/>
                  </a:moveTo>
                  <a:lnTo>
                    <a:pt x="17898" y="84919"/>
                  </a:lnTo>
                  <a:cubicBezTo>
                    <a:pt x="12000" y="84919"/>
                    <a:pt x="5898" y="78716"/>
                    <a:pt x="5898" y="72513"/>
                  </a:cubicBezTo>
                  <a:cubicBezTo>
                    <a:pt x="5898" y="66096"/>
                    <a:pt x="12000" y="59893"/>
                    <a:pt x="17898" y="59893"/>
                  </a:cubicBezTo>
                  <a:cubicBezTo>
                    <a:pt x="26847" y="59893"/>
                    <a:pt x="29898" y="66096"/>
                    <a:pt x="29898" y="72513"/>
                  </a:cubicBezTo>
                  <a:cubicBezTo>
                    <a:pt x="29898" y="78716"/>
                    <a:pt x="26847" y="84919"/>
                    <a:pt x="17898" y="84919"/>
                  </a:cubicBezTo>
                  <a:close/>
                </a:path>
              </a:pathLst>
            </a:custGeom>
            <a:solidFill>
              <a:schemeClr val="tx1">
                <a:lumMod val="95000"/>
                <a:lumOff val="5000"/>
              </a:schemeClr>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grpSp>
      <p:grpSp>
        <p:nvGrpSpPr>
          <p:cNvPr id="104" name="Group 103"/>
          <p:cNvGrpSpPr/>
          <p:nvPr/>
        </p:nvGrpSpPr>
        <p:grpSpPr>
          <a:xfrm>
            <a:off x="8745850" y="3629271"/>
            <a:ext cx="1739464" cy="1811008"/>
            <a:chOff x="8450575" y="3629271"/>
            <a:chExt cx="1739464" cy="1811008"/>
          </a:xfrm>
        </p:grpSpPr>
        <p:grpSp>
          <p:nvGrpSpPr>
            <p:cNvPr id="98" name="Group 97"/>
            <p:cNvGrpSpPr/>
            <p:nvPr/>
          </p:nvGrpSpPr>
          <p:grpSpPr>
            <a:xfrm>
              <a:off x="8450575" y="3629271"/>
              <a:ext cx="1739464" cy="1811008"/>
              <a:chOff x="5853652" y="1090892"/>
              <a:chExt cx="1739464" cy="1811008"/>
            </a:xfrm>
          </p:grpSpPr>
          <p:sp>
            <p:nvSpPr>
              <p:cNvPr id="100" name="Rectangle 99"/>
              <p:cNvSpPr/>
              <p:nvPr/>
            </p:nvSpPr>
            <p:spPr>
              <a:xfrm>
                <a:off x="5853652" y="2440235"/>
                <a:ext cx="1739464" cy="461665"/>
              </a:xfrm>
              <a:prstGeom prst="rect">
                <a:avLst/>
              </a:prstGeom>
            </p:spPr>
            <p:txBody>
              <a:bodyPr wrap="square">
                <a:spAutoFit/>
              </a:bodyPr>
              <a:lstStyle/>
              <a:p>
                <a:pPr algn="ctr">
                  <a:lnSpc>
                    <a:spcPct val="150000"/>
                  </a:lnSpc>
                </a:pPr>
                <a:r>
                  <a:rPr lang="id-ID" sz="8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a:t>
                </a:r>
                <a:endParaRPr lang="id-ID" sz="8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1" name="Rectangle 100"/>
              <p:cNvSpPr/>
              <p:nvPr/>
            </p:nvSpPr>
            <p:spPr>
              <a:xfrm>
                <a:off x="6235790" y="2222260"/>
                <a:ext cx="986344" cy="261610"/>
              </a:xfrm>
              <a:prstGeom prst="rect">
                <a:avLst/>
              </a:prstGeom>
            </p:spPr>
            <p:txBody>
              <a:bodyPr wrap="square">
                <a:spAutoFit/>
              </a:bodyPr>
              <a:lstStyle/>
              <a:p>
                <a:pPr algn="ctr"/>
                <a:r>
                  <a:rPr lang="id-ID" sz="11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Subtitle Here</a:t>
                </a:r>
              </a:p>
            </p:txBody>
          </p:sp>
          <p:sp>
            <p:nvSpPr>
              <p:cNvPr id="102" name="Oval 101"/>
              <p:cNvSpPr/>
              <p:nvPr/>
            </p:nvSpPr>
            <p:spPr>
              <a:xfrm>
                <a:off x="6185118" y="1090892"/>
                <a:ext cx="1076531" cy="1076531"/>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03" name="Shape 4667"/>
            <p:cNvSpPr/>
            <p:nvPr/>
          </p:nvSpPr>
          <p:spPr>
            <a:xfrm>
              <a:off x="9167603" y="4026222"/>
              <a:ext cx="302566" cy="299803"/>
            </a:xfrm>
            <a:custGeom>
              <a:avLst/>
              <a:gdLst/>
              <a:ahLst/>
              <a:cxnLst/>
              <a:rect l="0" t="0" r="0" b="0"/>
              <a:pathLst>
                <a:path w="120000" h="120000" extrusionOk="0">
                  <a:moveTo>
                    <a:pt x="72492" y="25133"/>
                  </a:moveTo>
                  <a:lnTo>
                    <a:pt x="72492" y="25133"/>
                  </a:lnTo>
                  <a:cubicBezTo>
                    <a:pt x="67003" y="30803"/>
                    <a:pt x="67003" y="39118"/>
                    <a:pt x="72492" y="47433"/>
                  </a:cubicBezTo>
                  <a:cubicBezTo>
                    <a:pt x="81009" y="52913"/>
                    <a:pt x="89148" y="52913"/>
                    <a:pt x="94826" y="47433"/>
                  </a:cubicBezTo>
                  <a:cubicBezTo>
                    <a:pt x="100315" y="39118"/>
                    <a:pt x="100315" y="30803"/>
                    <a:pt x="94826" y="25133"/>
                  </a:cubicBezTo>
                  <a:cubicBezTo>
                    <a:pt x="89148" y="19653"/>
                    <a:pt x="81009" y="19653"/>
                    <a:pt x="72492" y="25133"/>
                  </a:cubicBezTo>
                  <a:close/>
                  <a:moveTo>
                    <a:pt x="89148" y="41763"/>
                  </a:moveTo>
                  <a:lnTo>
                    <a:pt x="89148" y="41763"/>
                  </a:lnTo>
                  <a:cubicBezTo>
                    <a:pt x="86498" y="44598"/>
                    <a:pt x="81009" y="44598"/>
                    <a:pt x="77981" y="41763"/>
                  </a:cubicBezTo>
                  <a:cubicBezTo>
                    <a:pt x="75331" y="39118"/>
                    <a:pt x="75331" y="33448"/>
                    <a:pt x="77981" y="30803"/>
                  </a:cubicBezTo>
                  <a:cubicBezTo>
                    <a:pt x="81009" y="27968"/>
                    <a:pt x="86498" y="27968"/>
                    <a:pt x="89148" y="30803"/>
                  </a:cubicBezTo>
                  <a:cubicBezTo>
                    <a:pt x="91987" y="33448"/>
                    <a:pt x="91987" y="39118"/>
                    <a:pt x="89148" y="41763"/>
                  </a:cubicBezTo>
                  <a:close/>
                  <a:moveTo>
                    <a:pt x="111482" y="0"/>
                  </a:moveTo>
                  <a:lnTo>
                    <a:pt x="111482" y="0"/>
                  </a:lnTo>
                  <a:cubicBezTo>
                    <a:pt x="64164" y="0"/>
                    <a:pt x="64164" y="0"/>
                    <a:pt x="64164" y="0"/>
                  </a:cubicBezTo>
                  <a:cubicBezTo>
                    <a:pt x="58675" y="0"/>
                    <a:pt x="58675" y="2834"/>
                    <a:pt x="55835" y="5669"/>
                  </a:cubicBezTo>
                  <a:cubicBezTo>
                    <a:pt x="5678" y="55748"/>
                    <a:pt x="5678" y="55748"/>
                    <a:pt x="5678" y="55748"/>
                  </a:cubicBezTo>
                  <a:cubicBezTo>
                    <a:pt x="0" y="61417"/>
                    <a:pt x="0" y="69543"/>
                    <a:pt x="5678" y="75212"/>
                  </a:cubicBezTo>
                  <a:cubicBezTo>
                    <a:pt x="44668" y="114141"/>
                    <a:pt x="44668" y="114141"/>
                    <a:pt x="44668" y="114141"/>
                  </a:cubicBezTo>
                  <a:cubicBezTo>
                    <a:pt x="50157" y="119811"/>
                    <a:pt x="58675" y="119811"/>
                    <a:pt x="64164" y="114141"/>
                  </a:cubicBezTo>
                  <a:cubicBezTo>
                    <a:pt x="114321" y="64062"/>
                    <a:pt x="114321" y="64062"/>
                    <a:pt x="114321" y="64062"/>
                  </a:cubicBezTo>
                  <a:cubicBezTo>
                    <a:pt x="117160" y="61417"/>
                    <a:pt x="119810" y="61417"/>
                    <a:pt x="119810" y="55748"/>
                  </a:cubicBezTo>
                  <a:cubicBezTo>
                    <a:pt x="119810" y="8503"/>
                    <a:pt x="119810" y="8503"/>
                    <a:pt x="119810" y="8503"/>
                  </a:cubicBezTo>
                  <a:cubicBezTo>
                    <a:pt x="119810" y="2834"/>
                    <a:pt x="117160" y="0"/>
                    <a:pt x="111482" y="0"/>
                  </a:cubicBezTo>
                  <a:close/>
                  <a:moveTo>
                    <a:pt x="61324" y="108661"/>
                  </a:moveTo>
                  <a:lnTo>
                    <a:pt x="61324" y="108661"/>
                  </a:lnTo>
                  <a:cubicBezTo>
                    <a:pt x="55835" y="111307"/>
                    <a:pt x="52996" y="111307"/>
                    <a:pt x="50157" y="108661"/>
                  </a:cubicBezTo>
                  <a:cubicBezTo>
                    <a:pt x="11167" y="69543"/>
                    <a:pt x="11167" y="69543"/>
                    <a:pt x="11167" y="69543"/>
                  </a:cubicBezTo>
                  <a:cubicBezTo>
                    <a:pt x="8517" y="66897"/>
                    <a:pt x="8517" y="64062"/>
                    <a:pt x="11167" y="61417"/>
                  </a:cubicBezTo>
                  <a:cubicBezTo>
                    <a:pt x="16845" y="55748"/>
                    <a:pt x="16845" y="55748"/>
                    <a:pt x="16845" y="55748"/>
                  </a:cubicBezTo>
                  <a:cubicBezTo>
                    <a:pt x="64164" y="102992"/>
                    <a:pt x="64164" y="102992"/>
                    <a:pt x="64164" y="102992"/>
                  </a:cubicBezTo>
                  <a:lnTo>
                    <a:pt x="61324" y="108661"/>
                  </a:lnTo>
                  <a:close/>
                  <a:moveTo>
                    <a:pt x="111482" y="52913"/>
                  </a:moveTo>
                  <a:lnTo>
                    <a:pt x="111482" y="52913"/>
                  </a:lnTo>
                  <a:cubicBezTo>
                    <a:pt x="111482" y="55748"/>
                    <a:pt x="111482" y="58582"/>
                    <a:pt x="108832" y="61417"/>
                  </a:cubicBezTo>
                  <a:cubicBezTo>
                    <a:pt x="69842" y="97511"/>
                    <a:pt x="69842" y="97511"/>
                    <a:pt x="69842" y="97511"/>
                  </a:cubicBezTo>
                  <a:cubicBezTo>
                    <a:pt x="22334" y="50267"/>
                    <a:pt x="22334" y="50267"/>
                    <a:pt x="22334" y="50267"/>
                  </a:cubicBezTo>
                  <a:cubicBezTo>
                    <a:pt x="61324" y="11149"/>
                    <a:pt x="61324" y="11149"/>
                    <a:pt x="61324" y="11149"/>
                  </a:cubicBezTo>
                  <a:cubicBezTo>
                    <a:pt x="61324" y="8503"/>
                    <a:pt x="64164" y="8503"/>
                    <a:pt x="67003" y="8503"/>
                  </a:cubicBezTo>
                  <a:cubicBezTo>
                    <a:pt x="108832" y="8503"/>
                    <a:pt x="108832" y="8503"/>
                    <a:pt x="108832" y="8503"/>
                  </a:cubicBezTo>
                  <a:cubicBezTo>
                    <a:pt x="111482" y="8503"/>
                    <a:pt x="111482" y="8503"/>
                    <a:pt x="111482" y="11149"/>
                  </a:cubicBezTo>
                  <a:lnTo>
                    <a:pt x="111482" y="52913"/>
                  </a:lnTo>
                  <a:close/>
                </a:path>
              </a:pathLst>
            </a:custGeom>
            <a:solidFill>
              <a:schemeClr val="tx1">
                <a:lumMod val="95000"/>
                <a:lumOff val="5000"/>
              </a:schemeClr>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611842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5103" y="3470606"/>
            <a:ext cx="2749147" cy="646331"/>
          </a:xfrm>
          <a:prstGeom prst="rect">
            <a:avLst/>
          </a:prstGeom>
        </p:spPr>
        <p:txBody>
          <a:bodyPr wrap="square">
            <a:spAutoFit/>
          </a:bodyPr>
          <a:lstStyle/>
          <a:p>
            <a:pPr lvl="0">
              <a:defRPr sz="1800" b="0" spc="0">
                <a:solidFill>
                  <a:srgbClr val="000000"/>
                </a:solidFill>
              </a:defRPr>
            </a:pPr>
            <a:r>
              <a:rPr lang="id-ID" sz="3600" dirty="0">
                <a:latin typeface="Kelson Sans" panose="02000500000000000000" pitchFamily="50" charset="0"/>
                <a:ea typeface="Lato Black" panose="020F0502020204030203" pitchFamily="34" charset="0"/>
                <a:cs typeface="Lato Black" panose="020F0502020204030203" pitchFamily="34" charset="0"/>
              </a:rPr>
              <a:t>OUR SERVICE</a:t>
            </a:r>
          </a:p>
        </p:txBody>
      </p:sp>
      <p:sp>
        <p:nvSpPr>
          <p:cNvPr id="8" name="Rectangle 7"/>
          <p:cNvSpPr/>
          <p:nvPr/>
        </p:nvSpPr>
        <p:spPr>
          <a:xfrm>
            <a:off x="775102" y="4532436"/>
            <a:ext cx="3663547" cy="1131079"/>
          </a:xfrm>
          <a:prstGeom prst="rect">
            <a:avLst/>
          </a:prstGeom>
        </p:spPr>
        <p:txBody>
          <a:bodyPr wrap="square">
            <a:spAutoFit/>
          </a:bodyPr>
          <a:lstStyle/>
          <a:p>
            <a:pPr algn="just">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latin typeface="Lato" panose="020F0502020204030203" pitchFamily="34" charset="0"/>
                <a:ea typeface="Lato" panose="020F0502020204030203" pitchFamily="34" charset="0"/>
                <a:cs typeface="Lato" panose="020F0502020204030203" pitchFamily="34" charset="0"/>
              </a:rPr>
              <a:t>, </a:t>
            </a:r>
          </a:p>
        </p:txBody>
      </p:sp>
      <p:sp>
        <p:nvSpPr>
          <p:cNvPr id="21" name="Rectangle 20"/>
          <p:cNvSpPr/>
          <p:nvPr/>
        </p:nvSpPr>
        <p:spPr>
          <a:xfrm>
            <a:off x="775103" y="4255437"/>
            <a:ext cx="1034647" cy="276999"/>
          </a:xfrm>
          <a:prstGeom prst="rect">
            <a:avLst/>
          </a:prstGeom>
        </p:spPr>
        <p:txBody>
          <a:bodyPr wrap="square">
            <a:spAutoFit/>
          </a:bodyPr>
          <a:lstStyle/>
          <a:p>
            <a:pPr lvl="0">
              <a:defRPr sz="1800" b="0" spc="0">
                <a:solidFill>
                  <a:srgbClr val="000000"/>
                </a:solidFill>
              </a:defRPr>
            </a:pPr>
            <a:r>
              <a:rPr lang="id-ID" sz="1200" dirty="0">
                <a:latin typeface="Kelson Sans" panose="02000500000000000000" pitchFamily="50" charset="0"/>
                <a:ea typeface="Lato Black" panose="020F0502020204030203" pitchFamily="34" charset="0"/>
                <a:cs typeface="Lato Black" panose="020F0502020204030203" pitchFamily="34" charset="0"/>
              </a:rPr>
              <a:t>Subtitle Here</a:t>
            </a:r>
          </a:p>
        </p:txBody>
      </p:sp>
      <p:grpSp>
        <p:nvGrpSpPr>
          <p:cNvPr id="25" name="Group 24"/>
          <p:cNvGrpSpPr/>
          <p:nvPr/>
        </p:nvGrpSpPr>
        <p:grpSpPr>
          <a:xfrm>
            <a:off x="5588344" y="4287739"/>
            <a:ext cx="1239628" cy="1239628"/>
            <a:chOff x="5588344" y="4287739"/>
            <a:chExt cx="1239628" cy="1239628"/>
          </a:xfrm>
        </p:grpSpPr>
        <p:sp>
          <p:nvSpPr>
            <p:cNvPr id="12" name="Rounded Rectangle 11"/>
            <p:cNvSpPr/>
            <p:nvPr/>
          </p:nvSpPr>
          <p:spPr>
            <a:xfrm rot="2700000">
              <a:off x="5588344" y="4287739"/>
              <a:ext cx="1239628" cy="1239628"/>
            </a:xfrm>
            <a:prstGeom prst="roundRect">
              <a:avLst>
                <a:gd name="adj" fmla="val 18038"/>
              </a:avLst>
            </a:prstGeom>
            <a:solidFill>
              <a:srgbClr val="F8F8F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Shape 4917"/>
            <p:cNvSpPr/>
            <p:nvPr/>
          </p:nvSpPr>
          <p:spPr>
            <a:xfrm>
              <a:off x="6031651" y="4526901"/>
              <a:ext cx="343487" cy="341087"/>
            </a:xfrm>
            <a:custGeom>
              <a:avLst/>
              <a:gdLst/>
              <a:ahLst/>
              <a:cxnLst/>
              <a:rect l="0" t="0" r="0" b="0"/>
              <a:pathLst>
                <a:path w="120000" h="120000" extrusionOk="0">
                  <a:moveTo>
                    <a:pt x="103054" y="71960"/>
                  </a:moveTo>
                  <a:lnTo>
                    <a:pt x="103054" y="71960"/>
                  </a:lnTo>
                  <a:cubicBezTo>
                    <a:pt x="103054" y="76146"/>
                    <a:pt x="101674" y="78936"/>
                    <a:pt x="98916" y="81727"/>
                  </a:cubicBezTo>
                  <a:cubicBezTo>
                    <a:pt x="98916" y="83122"/>
                    <a:pt x="108571" y="94485"/>
                    <a:pt x="103054" y="100066"/>
                  </a:cubicBezTo>
                  <a:cubicBezTo>
                    <a:pt x="100295" y="104252"/>
                    <a:pt x="100295" y="104252"/>
                    <a:pt x="100295" y="104252"/>
                  </a:cubicBezTo>
                  <a:cubicBezTo>
                    <a:pt x="96157" y="108438"/>
                    <a:pt x="84926" y="101461"/>
                    <a:pt x="82167" y="98671"/>
                  </a:cubicBezTo>
                  <a:cubicBezTo>
                    <a:pt x="79408" y="101461"/>
                    <a:pt x="75270" y="102857"/>
                    <a:pt x="71133" y="104252"/>
                  </a:cubicBezTo>
                  <a:cubicBezTo>
                    <a:pt x="72512" y="104252"/>
                    <a:pt x="72512" y="104252"/>
                    <a:pt x="72512" y="104252"/>
                  </a:cubicBezTo>
                  <a:cubicBezTo>
                    <a:pt x="72512" y="104252"/>
                    <a:pt x="69753" y="119800"/>
                    <a:pt x="61280" y="119800"/>
                  </a:cubicBezTo>
                  <a:cubicBezTo>
                    <a:pt x="58522" y="119800"/>
                    <a:pt x="58522" y="119800"/>
                    <a:pt x="58522" y="119800"/>
                  </a:cubicBezTo>
                  <a:cubicBezTo>
                    <a:pt x="51625" y="119800"/>
                    <a:pt x="48669" y="105647"/>
                    <a:pt x="47290" y="102857"/>
                  </a:cubicBezTo>
                  <a:cubicBezTo>
                    <a:pt x="44532" y="102857"/>
                    <a:pt x="40394" y="101461"/>
                    <a:pt x="37635" y="98671"/>
                  </a:cubicBezTo>
                  <a:cubicBezTo>
                    <a:pt x="37635" y="100066"/>
                    <a:pt x="37635" y="100066"/>
                    <a:pt x="37635" y="100066"/>
                  </a:cubicBezTo>
                  <a:cubicBezTo>
                    <a:pt x="37635" y="100066"/>
                    <a:pt x="25024" y="109833"/>
                    <a:pt x="19507" y="102857"/>
                  </a:cubicBezTo>
                  <a:cubicBezTo>
                    <a:pt x="16748" y="101461"/>
                    <a:pt x="16748" y="101461"/>
                    <a:pt x="16748" y="101461"/>
                  </a:cubicBezTo>
                  <a:cubicBezTo>
                    <a:pt x="12610" y="95880"/>
                    <a:pt x="19507" y="84518"/>
                    <a:pt x="20886" y="81727"/>
                  </a:cubicBezTo>
                  <a:cubicBezTo>
                    <a:pt x="19507" y="78936"/>
                    <a:pt x="18128" y="76146"/>
                    <a:pt x="16748" y="71960"/>
                  </a:cubicBezTo>
                  <a:cubicBezTo>
                    <a:pt x="13990" y="71960"/>
                    <a:pt x="0" y="67574"/>
                    <a:pt x="0" y="60598"/>
                  </a:cubicBezTo>
                  <a:cubicBezTo>
                    <a:pt x="0" y="57807"/>
                    <a:pt x="0" y="57807"/>
                    <a:pt x="0" y="57807"/>
                  </a:cubicBezTo>
                  <a:cubicBezTo>
                    <a:pt x="0" y="50830"/>
                    <a:pt x="13990" y="47840"/>
                    <a:pt x="16748" y="47840"/>
                  </a:cubicBezTo>
                  <a:cubicBezTo>
                    <a:pt x="18128" y="43654"/>
                    <a:pt x="19507" y="40863"/>
                    <a:pt x="20886" y="36677"/>
                  </a:cubicBezTo>
                  <a:cubicBezTo>
                    <a:pt x="19507" y="35282"/>
                    <a:pt x="11231" y="22524"/>
                    <a:pt x="16748" y="18338"/>
                  </a:cubicBezTo>
                  <a:cubicBezTo>
                    <a:pt x="19507" y="15548"/>
                    <a:pt x="19507" y="15548"/>
                    <a:pt x="19507" y="15548"/>
                  </a:cubicBezTo>
                  <a:cubicBezTo>
                    <a:pt x="23645" y="9966"/>
                    <a:pt x="34876" y="18338"/>
                    <a:pt x="37635" y="19734"/>
                  </a:cubicBezTo>
                  <a:cubicBezTo>
                    <a:pt x="40394" y="18338"/>
                    <a:pt x="44532" y="16943"/>
                    <a:pt x="47290" y="15548"/>
                  </a:cubicBezTo>
                  <a:cubicBezTo>
                    <a:pt x="48669" y="12757"/>
                    <a:pt x="53004" y="0"/>
                    <a:pt x="58522" y="0"/>
                  </a:cubicBezTo>
                  <a:cubicBezTo>
                    <a:pt x="61280" y="0"/>
                    <a:pt x="61280" y="0"/>
                    <a:pt x="61280" y="0"/>
                  </a:cubicBezTo>
                  <a:cubicBezTo>
                    <a:pt x="68177" y="0"/>
                    <a:pt x="71133" y="11362"/>
                    <a:pt x="72512" y="15548"/>
                  </a:cubicBezTo>
                  <a:cubicBezTo>
                    <a:pt x="75270" y="16943"/>
                    <a:pt x="79408" y="18338"/>
                    <a:pt x="82167" y="19734"/>
                  </a:cubicBezTo>
                  <a:cubicBezTo>
                    <a:pt x="84926" y="18338"/>
                    <a:pt x="96157" y="11362"/>
                    <a:pt x="100295" y="15548"/>
                  </a:cubicBezTo>
                  <a:cubicBezTo>
                    <a:pt x="103054" y="18338"/>
                    <a:pt x="103054" y="18338"/>
                    <a:pt x="103054" y="18338"/>
                  </a:cubicBezTo>
                  <a:cubicBezTo>
                    <a:pt x="108571" y="23920"/>
                    <a:pt x="101674" y="33887"/>
                    <a:pt x="98916" y="36677"/>
                  </a:cubicBezTo>
                  <a:cubicBezTo>
                    <a:pt x="101674" y="40863"/>
                    <a:pt x="103054" y="43654"/>
                    <a:pt x="103054" y="47840"/>
                  </a:cubicBezTo>
                  <a:cubicBezTo>
                    <a:pt x="104433" y="47840"/>
                    <a:pt x="119802" y="49435"/>
                    <a:pt x="119802" y="57807"/>
                  </a:cubicBezTo>
                  <a:cubicBezTo>
                    <a:pt x="119802" y="60598"/>
                    <a:pt x="119802" y="60598"/>
                    <a:pt x="119802" y="60598"/>
                  </a:cubicBezTo>
                  <a:cubicBezTo>
                    <a:pt x="119802" y="67574"/>
                    <a:pt x="107192" y="70365"/>
                    <a:pt x="103054" y="71960"/>
                  </a:cubicBezTo>
                  <a:close/>
                  <a:moveTo>
                    <a:pt x="59901" y="25315"/>
                  </a:moveTo>
                  <a:lnTo>
                    <a:pt x="59901" y="25315"/>
                  </a:lnTo>
                  <a:cubicBezTo>
                    <a:pt x="41773" y="25315"/>
                    <a:pt x="26403" y="40863"/>
                    <a:pt x="26403" y="59202"/>
                  </a:cubicBezTo>
                  <a:cubicBezTo>
                    <a:pt x="26403" y="78936"/>
                    <a:pt x="41773" y="93089"/>
                    <a:pt x="59901" y="93089"/>
                  </a:cubicBezTo>
                  <a:cubicBezTo>
                    <a:pt x="78029" y="93089"/>
                    <a:pt x="93399" y="78936"/>
                    <a:pt x="93399" y="59202"/>
                  </a:cubicBezTo>
                  <a:cubicBezTo>
                    <a:pt x="93399" y="40863"/>
                    <a:pt x="78029" y="25315"/>
                    <a:pt x="59901" y="25315"/>
                  </a:cubicBezTo>
                  <a:close/>
                  <a:moveTo>
                    <a:pt x="59901" y="81727"/>
                  </a:moveTo>
                  <a:lnTo>
                    <a:pt x="59901" y="81727"/>
                  </a:lnTo>
                  <a:cubicBezTo>
                    <a:pt x="47290" y="81727"/>
                    <a:pt x="37635" y="71960"/>
                    <a:pt x="37635" y="59202"/>
                  </a:cubicBezTo>
                  <a:cubicBezTo>
                    <a:pt x="37635" y="46445"/>
                    <a:pt x="47290" y="36677"/>
                    <a:pt x="59901" y="36677"/>
                  </a:cubicBezTo>
                  <a:cubicBezTo>
                    <a:pt x="72512" y="36677"/>
                    <a:pt x="82167" y="46445"/>
                    <a:pt x="82167" y="59202"/>
                  </a:cubicBezTo>
                  <a:cubicBezTo>
                    <a:pt x="82167" y="71960"/>
                    <a:pt x="72512" y="81727"/>
                    <a:pt x="59901" y="81727"/>
                  </a:cubicBezTo>
                  <a:close/>
                  <a:moveTo>
                    <a:pt x="59901" y="47840"/>
                  </a:moveTo>
                  <a:lnTo>
                    <a:pt x="59901" y="47840"/>
                  </a:lnTo>
                  <a:cubicBezTo>
                    <a:pt x="54384" y="47840"/>
                    <a:pt x="48669" y="53621"/>
                    <a:pt x="48669" y="59202"/>
                  </a:cubicBezTo>
                  <a:cubicBezTo>
                    <a:pt x="48669" y="66179"/>
                    <a:pt x="54384" y="70365"/>
                    <a:pt x="59901" y="70365"/>
                  </a:cubicBezTo>
                  <a:cubicBezTo>
                    <a:pt x="65418" y="70365"/>
                    <a:pt x="71133" y="66179"/>
                    <a:pt x="71133" y="59202"/>
                  </a:cubicBezTo>
                  <a:cubicBezTo>
                    <a:pt x="71133" y="53621"/>
                    <a:pt x="65418" y="47840"/>
                    <a:pt x="59901" y="47840"/>
                  </a:cubicBezTo>
                  <a:close/>
                </a:path>
              </a:pathLst>
            </a:custGeom>
            <a:solidFill>
              <a:schemeClr val="tx1">
                <a:lumMod val="95000"/>
                <a:lumOff val="5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Rectangle 21"/>
            <p:cNvSpPr/>
            <p:nvPr/>
          </p:nvSpPr>
          <p:spPr>
            <a:xfrm>
              <a:off x="5686072" y="4907553"/>
              <a:ext cx="1034647" cy="276999"/>
            </a:xfrm>
            <a:prstGeom prst="rect">
              <a:avLst/>
            </a:prstGeom>
          </p:spPr>
          <p:txBody>
            <a:bodyPr wrap="square">
              <a:spAutoFit/>
            </a:bodyPr>
            <a:lstStyle/>
            <a:p>
              <a:pPr lvl="0">
                <a:defRPr sz="1800" b="0" spc="0">
                  <a:solidFill>
                    <a:srgbClr val="000000"/>
                  </a:solidFill>
                </a:defRPr>
              </a:pPr>
              <a:r>
                <a:rPr lang="id-ID" sz="1200" dirty="0">
                  <a:latin typeface="Kelson Sans" panose="02000500000000000000" pitchFamily="50" charset="0"/>
                  <a:ea typeface="Lato Black" panose="020F0502020204030203" pitchFamily="34" charset="0"/>
                  <a:cs typeface="Lato Black" panose="020F0502020204030203" pitchFamily="34" charset="0"/>
                </a:rPr>
                <a:t>Subtitle Here</a:t>
              </a:r>
            </a:p>
          </p:txBody>
        </p:sp>
      </p:grpSp>
      <p:grpSp>
        <p:nvGrpSpPr>
          <p:cNvPr id="27" name="Group 26"/>
          <p:cNvGrpSpPr/>
          <p:nvPr/>
        </p:nvGrpSpPr>
        <p:grpSpPr>
          <a:xfrm>
            <a:off x="7519508" y="4287739"/>
            <a:ext cx="1239628" cy="1239628"/>
            <a:chOff x="7519508" y="4287739"/>
            <a:chExt cx="1239628" cy="1239628"/>
          </a:xfrm>
        </p:grpSpPr>
        <p:sp>
          <p:nvSpPr>
            <p:cNvPr id="13" name="Rounded Rectangle 12"/>
            <p:cNvSpPr/>
            <p:nvPr/>
          </p:nvSpPr>
          <p:spPr>
            <a:xfrm rot="2700000">
              <a:off x="7519508" y="4287739"/>
              <a:ext cx="1239628" cy="1239628"/>
            </a:xfrm>
            <a:prstGeom prst="roundRect">
              <a:avLst>
                <a:gd name="adj" fmla="val 18038"/>
              </a:avLst>
            </a:prstGeom>
            <a:solidFill>
              <a:srgbClr val="F8F8F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Shape 4951"/>
            <p:cNvSpPr/>
            <p:nvPr/>
          </p:nvSpPr>
          <p:spPr>
            <a:xfrm>
              <a:off x="7963589" y="4526902"/>
              <a:ext cx="359359" cy="341087"/>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rgbClr val="11111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3" name="Rectangle 22"/>
            <p:cNvSpPr/>
            <p:nvPr/>
          </p:nvSpPr>
          <p:spPr>
            <a:xfrm>
              <a:off x="7626762" y="4907553"/>
              <a:ext cx="1034647" cy="276999"/>
            </a:xfrm>
            <a:prstGeom prst="rect">
              <a:avLst/>
            </a:prstGeom>
          </p:spPr>
          <p:txBody>
            <a:bodyPr wrap="square">
              <a:spAutoFit/>
            </a:bodyPr>
            <a:lstStyle/>
            <a:p>
              <a:pPr lvl="0">
                <a:defRPr sz="1800" b="0" spc="0">
                  <a:solidFill>
                    <a:srgbClr val="000000"/>
                  </a:solidFill>
                </a:defRPr>
              </a:pPr>
              <a:r>
                <a:rPr lang="id-ID" sz="1200" dirty="0">
                  <a:latin typeface="Kelson Sans" panose="02000500000000000000" pitchFamily="50" charset="0"/>
                  <a:ea typeface="Lato Black" panose="020F0502020204030203" pitchFamily="34" charset="0"/>
                  <a:cs typeface="Lato Black" panose="020F0502020204030203" pitchFamily="34" charset="0"/>
                </a:rPr>
                <a:t>Subtitle Here</a:t>
              </a:r>
            </a:p>
          </p:txBody>
        </p:sp>
      </p:grpSp>
      <p:grpSp>
        <p:nvGrpSpPr>
          <p:cNvPr id="28" name="Group 27"/>
          <p:cNvGrpSpPr/>
          <p:nvPr/>
        </p:nvGrpSpPr>
        <p:grpSpPr>
          <a:xfrm>
            <a:off x="9460198" y="4265047"/>
            <a:ext cx="1239628" cy="1239628"/>
            <a:chOff x="9460198" y="4265047"/>
            <a:chExt cx="1239628" cy="1239628"/>
          </a:xfrm>
        </p:grpSpPr>
        <p:sp>
          <p:nvSpPr>
            <p:cNvPr id="14" name="Rounded Rectangle 13"/>
            <p:cNvSpPr/>
            <p:nvPr/>
          </p:nvSpPr>
          <p:spPr>
            <a:xfrm rot="2700000">
              <a:off x="9460198" y="4265047"/>
              <a:ext cx="1239628" cy="1239628"/>
            </a:xfrm>
            <a:prstGeom prst="roundRect">
              <a:avLst>
                <a:gd name="adj" fmla="val 18038"/>
              </a:avLst>
            </a:prstGeom>
            <a:solidFill>
              <a:srgbClr val="F8F8F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Shape 4903"/>
            <p:cNvSpPr/>
            <p:nvPr/>
          </p:nvSpPr>
          <p:spPr>
            <a:xfrm>
              <a:off x="9893705" y="4526901"/>
              <a:ext cx="372614" cy="326463"/>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rgbClr val="11111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4" name="Rectangle 23"/>
            <p:cNvSpPr/>
            <p:nvPr/>
          </p:nvSpPr>
          <p:spPr>
            <a:xfrm>
              <a:off x="9567452" y="4907553"/>
              <a:ext cx="1034647" cy="276999"/>
            </a:xfrm>
            <a:prstGeom prst="rect">
              <a:avLst/>
            </a:prstGeom>
          </p:spPr>
          <p:txBody>
            <a:bodyPr wrap="square">
              <a:spAutoFit/>
            </a:bodyPr>
            <a:lstStyle/>
            <a:p>
              <a:pPr lvl="0">
                <a:defRPr sz="1800" b="0" spc="0">
                  <a:solidFill>
                    <a:srgbClr val="000000"/>
                  </a:solidFill>
                </a:defRPr>
              </a:pPr>
              <a:r>
                <a:rPr lang="id-ID" sz="1200" dirty="0">
                  <a:latin typeface="Kelson Sans" panose="02000500000000000000" pitchFamily="50" charset="0"/>
                  <a:ea typeface="Lato Black" panose="020F0502020204030203" pitchFamily="34" charset="0"/>
                  <a:cs typeface="Lato Black" panose="020F0502020204030203" pitchFamily="34" charset="0"/>
                </a:rPr>
                <a:t>Subtitle Here</a:t>
              </a:r>
            </a:p>
          </p:txBody>
        </p:sp>
      </p:grpSp>
      <p:pic>
        <p:nvPicPr>
          <p:cNvPr id="4" name="Picture Placeholder 3">
            <a:extLst>
              <a:ext uri="{FF2B5EF4-FFF2-40B4-BE49-F238E27FC236}">
                <a16:creationId xmlns:a16="http://schemas.microsoft.com/office/drawing/2014/main" id="{D81F6E79-EB48-431C-A5B8-2CAB652398E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7578" b="37578"/>
          <a:stretch>
            <a:fillRect/>
          </a:stretch>
        </p:blipFill>
        <p:spPr/>
      </p:pic>
    </p:spTree>
    <p:extLst>
      <p:ext uri="{BB962C8B-B14F-4D97-AF65-F5344CB8AC3E}">
        <p14:creationId xmlns:p14="http://schemas.microsoft.com/office/powerpoint/2010/main" val="1741934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A42FF41-120B-4FFA-A97C-3C1263C3B46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4" name="Rectangle 3"/>
          <p:cNvSpPr/>
          <p:nvPr/>
        </p:nvSpPr>
        <p:spPr>
          <a:xfrm>
            <a:off x="-1" y="-1"/>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4"/>
          <p:cNvSpPr/>
          <p:nvPr/>
        </p:nvSpPr>
        <p:spPr>
          <a:xfrm>
            <a:off x="2674142" y="2736502"/>
            <a:ext cx="6843714" cy="1384995"/>
          </a:xfrm>
          <a:prstGeom prst="rect">
            <a:avLst/>
          </a:prstGeom>
        </p:spPr>
        <p:txBody>
          <a:bodyPr wrap="square">
            <a:spAutoFit/>
          </a:bodyPr>
          <a:lstStyle/>
          <a:p>
            <a:pPr algn="ctr"/>
            <a:r>
              <a:rPr lang="id-ID" sz="2800" dirty="0">
                <a:solidFill>
                  <a:schemeClr val="bg1"/>
                </a:solidFill>
                <a:latin typeface="Kelson Sans" panose="02000500000000000000" pitchFamily="50" charset="0"/>
                <a:ea typeface="Lato" panose="020F0502020204030203" pitchFamily="34" charset="0"/>
                <a:cs typeface="Lato" panose="020F0502020204030203" pitchFamily="34" charset="0"/>
              </a:rPr>
              <a:t>“</a:t>
            </a:r>
            <a:r>
              <a:rPr lang="en-US" sz="2800" dirty="0">
                <a:solidFill>
                  <a:schemeClr val="bg1"/>
                </a:solidFill>
                <a:latin typeface="Kelson Sans" panose="02000500000000000000" pitchFamily="50" charset="0"/>
                <a:ea typeface="Lato" panose="020F0502020204030203" pitchFamily="34" charset="0"/>
                <a:cs typeface="Lato" panose="020F0502020204030203" pitchFamily="34" charset="0"/>
              </a:rPr>
              <a:t>I am blessed to have so many great things in my life - family, friends and God. All will be in my thoughts daily.</a:t>
            </a:r>
            <a:r>
              <a:rPr lang="id-ID" sz="2800" dirty="0">
                <a:solidFill>
                  <a:schemeClr val="bg1"/>
                </a:solidFill>
                <a:latin typeface="Kelson Sans" panose="02000500000000000000" pitchFamily="50"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3794802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30900" y="1955936"/>
            <a:ext cx="2844800" cy="2946128"/>
          </a:xfrm>
          <a:prstGeom prst="rect">
            <a:avLst/>
          </a:prstGeom>
        </p:spPr>
        <p:txBody>
          <a:bodyPr wrap="square">
            <a:spAutoFit/>
          </a:bodyPr>
          <a:lstStyle/>
          <a:p>
            <a:pPr algn="ctr">
              <a:lnSpc>
                <a:spcPct val="150000"/>
              </a:lnSpc>
            </a:pPr>
            <a:r>
              <a:rPr lang="id-ID" b="1" i="0" dirty="0">
                <a:solidFill>
                  <a:schemeClr val="bg1"/>
                </a:solidFill>
                <a:effectLst/>
                <a:latin typeface="Lato" panose="020F0502020204030203" pitchFamily="34" charset="0"/>
                <a:ea typeface="Lato" panose="020F0502020204030203" pitchFamily="34" charset="0"/>
                <a:cs typeface="Lato" panose="020F0502020204030203" pitchFamily="34" charset="0"/>
              </a:rPr>
              <a:t>“nibh aliquet, porttitor ligula justo libero vivamus porttitor dolor, conubia mollit. Sapien nam suspendisse, tincidunt eget ante tincidunt, eros in Lorem ipsum dolor”</a:t>
            </a:r>
            <a:endParaRPr lang="id-ID"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1" name="Subtitle 2"/>
          <p:cNvSpPr txBox="1">
            <a:spLocks/>
          </p:cNvSpPr>
          <p:nvPr/>
        </p:nvSpPr>
        <p:spPr>
          <a:xfrm>
            <a:off x="871458" y="2059250"/>
            <a:ext cx="3362791" cy="6241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200" b="1"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Victoria Pamella</a:t>
            </a:r>
          </a:p>
        </p:txBody>
      </p:sp>
      <p:sp>
        <p:nvSpPr>
          <p:cNvPr id="13" name="Rectangle 12"/>
          <p:cNvSpPr/>
          <p:nvPr/>
        </p:nvSpPr>
        <p:spPr>
          <a:xfrm>
            <a:off x="871458" y="3323498"/>
            <a:ext cx="4147751" cy="923330"/>
          </a:xfrm>
          <a:prstGeom prst="rect">
            <a:avLst/>
          </a:prstGeom>
        </p:spPr>
        <p:txBody>
          <a:bodyPr wrap="square">
            <a:spAutoFit/>
          </a:bodyPr>
          <a:lstStyle/>
          <a:p>
            <a:pPr>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Lorem ipsum dolor sit amet, lacus nulla ac netus nibh aliquet, porttitor </a:t>
            </a:r>
            <a:endParaRPr lang="id-ID" sz="900" dirty="0">
              <a:latin typeface="Lato" panose="020F0502020204030203" pitchFamily="34" charset="0"/>
              <a:ea typeface="Lato" panose="020F0502020204030203" pitchFamily="34" charset="0"/>
              <a:cs typeface="Lato" panose="020F0502020204030203" pitchFamily="34" charset="0"/>
            </a:endParaRPr>
          </a:p>
        </p:txBody>
      </p:sp>
      <p:grpSp>
        <p:nvGrpSpPr>
          <p:cNvPr id="26" name="Group 25"/>
          <p:cNvGrpSpPr/>
          <p:nvPr/>
        </p:nvGrpSpPr>
        <p:grpSpPr>
          <a:xfrm>
            <a:off x="871458" y="4634125"/>
            <a:ext cx="4192861" cy="978074"/>
            <a:chOff x="540261" y="4757563"/>
            <a:chExt cx="4192861" cy="978074"/>
          </a:xfrm>
        </p:grpSpPr>
        <p:grpSp>
          <p:nvGrpSpPr>
            <p:cNvPr id="24" name="Group 23"/>
            <p:cNvGrpSpPr/>
            <p:nvPr/>
          </p:nvGrpSpPr>
          <p:grpSpPr>
            <a:xfrm>
              <a:off x="540261" y="4757563"/>
              <a:ext cx="4192861" cy="377999"/>
              <a:chOff x="540261" y="4757563"/>
              <a:chExt cx="4192861" cy="377999"/>
            </a:xfrm>
          </p:grpSpPr>
          <p:grpSp>
            <p:nvGrpSpPr>
              <p:cNvPr id="16" name="Group 15"/>
              <p:cNvGrpSpPr/>
              <p:nvPr/>
            </p:nvGrpSpPr>
            <p:grpSpPr>
              <a:xfrm>
                <a:off x="630158" y="5072062"/>
                <a:ext cx="4102100" cy="63500"/>
                <a:chOff x="787400" y="4457700"/>
                <a:chExt cx="4102100" cy="63500"/>
              </a:xfrm>
            </p:grpSpPr>
            <p:sp>
              <p:nvSpPr>
                <p:cNvPr id="14" name="Rounded Rectangle 13"/>
                <p:cNvSpPr/>
                <p:nvPr/>
              </p:nvSpPr>
              <p:spPr>
                <a:xfrm>
                  <a:off x="787400" y="4457700"/>
                  <a:ext cx="4102100" cy="635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ounded Rectangle 14"/>
                <p:cNvSpPr/>
                <p:nvPr/>
              </p:nvSpPr>
              <p:spPr>
                <a:xfrm>
                  <a:off x="787400" y="4457700"/>
                  <a:ext cx="3628210" cy="63500"/>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0" name="Rectangle 19"/>
              <p:cNvSpPr/>
              <p:nvPr/>
            </p:nvSpPr>
            <p:spPr>
              <a:xfrm>
                <a:off x="540261" y="4757563"/>
                <a:ext cx="746307" cy="346249"/>
              </a:xfrm>
              <a:prstGeom prst="rect">
                <a:avLst/>
              </a:prstGeom>
            </p:spPr>
            <p:txBody>
              <a:bodyPr wrap="square">
                <a:spAutoFit/>
              </a:bodyPr>
              <a:lstStyle/>
              <a:p>
                <a:pPr>
                  <a:lnSpc>
                    <a:spcPct val="150000"/>
                  </a:lnSpc>
                </a:pPr>
                <a:r>
                  <a:rPr lang="id-ID" sz="1100" dirty="0">
                    <a:latin typeface="Lato" panose="020F0502020204030203" pitchFamily="34" charset="0"/>
                    <a:ea typeface="Lato" panose="020F0502020204030203" pitchFamily="34" charset="0"/>
                    <a:cs typeface="Lato" panose="020F0502020204030203" pitchFamily="34" charset="0"/>
                  </a:rPr>
                  <a:t>Explore</a:t>
                </a:r>
              </a:p>
            </p:txBody>
          </p:sp>
          <p:sp>
            <p:nvSpPr>
              <p:cNvPr id="22" name="Rectangle 21"/>
              <p:cNvSpPr/>
              <p:nvPr/>
            </p:nvSpPr>
            <p:spPr>
              <a:xfrm>
                <a:off x="4258368" y="4766884"/>
                <a:ext cx="474754" cy="312843"/>
              </a:xfrm>
              <a:prstGeom prst="rect">
                <a:avLst/>
              </a:prstGeom>
            </p:spPr>
            <p:txBody>
              <a:bodyPr wrap="square">
                <a:spAutoFit/>
              </a:bodyPr>
              <a:lstStyle/>
              <a:p>
                <a:pPr algn="ctr">
                  <a:lnSpc>
                    <a:spcPct val="150000"/>
                  </a:lnSpc>
                </a:pPr>
                <a:r>
                  <a:rPr lang="id-ID" sz="1100" dirty="0">
                    <a:latin typeface="Lato" panose="020F0502020204030203" pitchFamily="34" charset="0"/>
                    <a:ea typeface="Lato" panose="020F0502020204030203" pitchFamily="34" charset="0"/>
                    <a:cs typeface="Lato" panose="020F0502020204030203" pitchFamily="34" charset="0"/>
                  </a:rPr>
                  <a:t>93%</a:t>
                </a:r>
              </a:p>
            </p:txBody>
          </p:sp>
        </p:grpSp>
        <p:grpSp>
          <p:nvGrpSpPr>
            <p:cNvPr id="25" name="Group 24"/>
            <p:cNvGrpSpPr/>
            <p:nvPr/>
          </p:nvGrpSpPr>
          <p:grpSpPr>
            <a:xfrm>
              <a:off x="540261" y="5354395"/>
              <a:ext cx="4192861" cy="381242"/>
              <a:chOff x="540261" y="5354395"/>
              <a:chExt cx="4192861" cy="381242"/>
            </a:xfrm>
          </p:grpSpPr>
          <p:grpSp>
            <p:nvGrpSpPr>
              <p:cNvPr id="17" name="Group 16"/>
              <p:cNvGrpSpPr/>
              <p:nvPr/>
            </p:nvGrpSpPr>
            <p:grpSpPr>
              <a:xfrm>
                <a:off x="630158" y="5672137"/>
                <a:ext cx="4102100" cy="63500"/>
                <a:chOff x="787400" y="4457700"/>
                <a:chExt cx="4102100" cy="63500"/>
              </a:xfrm>
            </p:grpSpPr>
            <p:sp>
              <p:nvSpPr>
                <p:cNvPr id="18" name="Rounded Rectangle 17"/>
                <p:cNvSpPr/>
                <p:nvPr/>
              </p:nvSpPr>
              <p:spPr>
                <a:xfrm>
                  <a:off x="787400" y="4457700"/>
                  <a:ext cx="4102100" cy="635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Rounded Rectangle 18"/>
                <p:cNvSpPr/>
                <p:nvPr/>
              </p:nvSpPr>
              <p:spPr>
                <a:xfrm>
                  <a:off x="787400" y="4457700"/>
                  <a:ext cx="3578101" cy="63500"/>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1" name="Rectangle 20"/>
              <p:cNvSpPr/>
              <p:nvPr/>
            </p:nvSpPr>
            <p:spPr>
              <a:xfrm>
                <a:off x="540261" y="5382902"/>
                <a:ext cx="1039720" cy="346249"/>
              </a:xfrm>
              <a:prstGeom prst="rect">
                <a:avLst/>
              </a:prstGeom>
            </p:spPr>
            <p:txBody>
              <a:bodyPr wrap="square">
                <a:spAutoFit/>
              </a:bodyPr>
              <a:lstStyle/>
              <a:p>
                <a:pPr>
                  <a:lnSpc>
                    <a:spcPct val="150000"/>
                  </a:lnSpc>
                </a:pPr>
                <a:r>
                  <a:rPr lang="id-ID" sz="1100" dirty="0">
                    <a:latin typeface="Lato" panose="020F0502020204030203" pitchFamily="34" charset="0"/>
                    <a:ea typeface="Lato" panose="020F0502020204030203" pitchFamily="34" charset="0"/>
                    <a:cs typeface="Lato" panose="020F0502020204030203" pitchFamily="34" charset="0"/>
                  </a:rPr>
                  <a:t>Photography</a:t>
                </a:r>
              </a:p>
            </p:txBody>
          </p:sp>
          <p:sp>
            <p:nvSpPr>
              <p:cNvPr id="23" name="Rectangle 22"/>
              <p:cNvSpPr/>
              <p:nvPr/>
            </p:nvSpPr>
            <p:spPr>
              <a:xfrm>
                <a:off x="4258368" y="5354395"/>
                <a:ext cx="474754" cy="312843"/>
              </a:xfrm>
              <a:prstGeom prst="rect">
                <a:avLst/>
              </a:prstGeom>
            </p:spPr>
            <p:txBody>
              <a:bodyPr wrap="square">
                <a:spAutoFit/>
              </a:bodyPr>
              <a:lstStyle/>
              <a:p>
                <a:pPr algn="ctr">
                  <a:lnSpc>
                    <a:spcPct val="150000"/>
                  </a:lnSpc>
                </a:pPr>
                <a:r>
                  <a:rPr lang="id-ID" sz="1100" dirty="0">
                    <a:latin typeface="Lato" panose="020F0502020204030203" pitchFamily="34" charset="0"/>
                    <a:ea typeface="Lato" panose="020F0502020204030203" pitchFamily="34" charset="0"/>
                    <a:cs typeface="Lato" panose="020F0502020204030203" pitchFamily="34" charset="0"/>
                  </a:rPr>
                  <a:t>90%</a:t>
                </a:r>
              </a:p>
            </p:txBody>
          </p:sp>
        </p:grpSp>
      </p:grpSp>
      <p:sp>
        <p:nvSpPr>
          <p:cNvPr id="27" name="Subtitle 2"/>
          <p:cNvSpPr txBox="1">
            <a:spLocks/>
          </p:cNvSpPr>
          <p:nvPr/>
        </p:nvSpPr>
        <p:spPr>
          <a:xfrm>
            <a:off x="871458" y="2639595"/>
            <a:ext cx="1502445" cy="3330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20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Adventure</a:t>
            </a:r>
          </a:p>
        </p:txBody>
      </p:sp>
      <p:pic>
        <p:nvPicPr>
          <p:cNvPr id="4" name="Picture Placeholder 3">
            <a:extLst>
              <a:ext uri="{FF2B5EF4-FFF2-40B4-BE49-F238E27FC236}">
                <a16:creationId xmlns:a16="http://schemas.microsoft.com/office/drawing/2014/main" id="{705542B3-155E-4D5A-8EF4-5F1C9CECC23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444" r="14444"/>
          <a:stretch>
            <a:fillRect/>
          </a:stretch>
        </p:blipFill>
        <p:spPr/>
      </p:pic>
    </p:spTree>
    <p:extLst>
      <p:ext uri="{BB962C8B-B14F-4D97-AF65-F5344CB8AC3E}">
        <p14:creationId xmlns:p14="http://schemas.microsoft.com/office/powerpoint/2010/main" val="4262848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4437423" y="856335"/>
            <a:ext cx="3317153" cy="6241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36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Our Team</a:t>
            </a:r>
          </a:p>
        </p:txBody>
      </p:sp>
      <p:sp>
        <p:nvSpPr>
          <p:cNvPr id="24" name="Rectangle 23"/>
          <p:cNvSpPr/>
          <p:nvPr/>
        </p:nvSpPr>
        <p:spPr>
          <a:xfrm>
            <a:off x="1444175" y="4997618"/>
            <a:ext cx="1543945" cy="420628"/>
          </a:xfrm>
          <a:prstGeom prst="rect">
            <a:avLst/>
          </a:prstGeom>
        </p:spPr>
        <p:txBody>
          <a:bodyPr wrap="square">
            <a:spAutoFit/>
          </a:bodyPr>
          <a:lstStyle/>
          <a:p>
            <a:pPr algn="ctr">
              <a:lnSpc>
                <a:spcPct val="150000"/>
              </a:lnSpc>
            </a:pPr>
            <a:r>
              <a:rPr lang="id-ID" sz="1600" b="1" dirty="0">
                <a:latin typeface="Kelson Sans" panose="02000500000000000000" pitchFamily="50" charset="0"/>
                <a:ea typeface="Lato" panose="020F0502020204030203" pitchFamily="34" charset="0"/>
                <a:cs typeface="Lato" panose="020F0502020204030203" pitchFamily="34" charset="0"/>
              </a:rPr>
              <a:t>Hernandez</a:t>
            </a:r>
          </a:p>
        </p:txBody>
      </p:sp>
      <p:sp>
        <p:nvSpPr>
          <p:cNvPr id="25" name="Rectangle 24"/>
          <p:cNvSpPr/>
          <p:nvPr/>
        </p:nvSpPr>
        <p:spPr>
          <a:xfrm>
            <a:off x="4073077" y="5024965"/>
            <a:ext cx="1543945" cy="461665"/>
          </a:xfrm>
          <a:prstGeom prst="rect">
            <a:avLst/>
          </a:prstGeom>
        </p:spPr>
        <p:txBody>
          <a:bodyPr wrap="square">
            <a:spAutoFit/>
          </a:bodyPr>
          <a:lstStyle/>
          <a:p>
            <a:pPr algn="ctr">
              <a:lnSpc>
                <a:spcPct val="150000"/>
              </a:lnSpc>
            </a:pPr>
            <a:r>
              <a:rPr lang="id-ID" sz="1600" b="1" dirty="0">
                <a:latin typeface="Kelson Sans" panose="02000500000000000000" pitchFamily="50" charset="0"/>
                <a:ea typeface="Lato" panose="020F0502020204030203" pitchFamily="34" charset="0"/>
                <a:cs typeface="Lato" panose="020F0502020204030203" pitchFamily="34" charset="0"/>
              </a:rPr>
              <a:t>Tom Jerry</a:t>
            </a:r>
          </a:p>
        </p:txBody>
      </p:sp>
      <p:sp>
        <p:nvSpPr>
          <p:cNvPr id="26" name="Rectangle 25"/>
          <p:cNvSpPr/>
          <p:nvPr/>
        </p:nvSpPr>
        <p:spPr>
          <a:xfrm>
            <a:off x="6714677" y="4997618"/>
            <a:ext cx="1543945" cy="420628"/>
          </a:xfrm>
          <a:prstGeom prst="rect">
            <a:avLst/>
          </a:prstGeom>
        </p:spPr>
        <p:txBody>
          <a:bodyPr wrap="square">
            <a:spAutoFit/>
          </a:bodyPr>
          <a:lstStyle/>
          <a:p>
            <a:pPr algn="ctr">
              <a:lnSpc>
                <a:spcPct val="150000"/>
              </a:lnSpc>
            </a:pPr>
            <a:r>
              <a:rPr lang="id-ID" sz="1600" b="1" dirty="0">
                <a:latin typeface="Kelson Sans" panose="02000500000000000000" pitchFamily="50" charset="0"/>
                <a:ea typeface="Lato" panose="020F0502020204030203" pitchFamily="34" charset="0"/>
                <a:cs typeface="Lato" panose="020F0502020204030203" pitchFamily="34" charset="0"/>
              </a:rPr>
              <a:t>Victor Gal</a:t>
            </a:r>
          </a:p>
        </p:txBody>
      </p:sp>
      <p:sp>
        <p:nvSpPr>
          <p:cNvPr id="27" name="Rectangle 26"/>
          <p:cNvSpPr/>
          <p:nvPr/>
        </p:nvSpPr>
        <p:spPr>
          <a:xfrm>
            <a:off x="9358749" y="4997619"/>
            <a:ext cx="1543945" cy="420628"/>
          </a:xfrm>
          <a:prstGeom prst="rect">
            <a:avLst/>
          </a:prstGeom>
        </p:spPr>
        <p:txBody>
          <a:bodyPr wrap="square">
            <a:spAutoFit/>
          </a:bodyPr>
          <a:lstStyle/>
          <a:p>
            <a:pPr algn="ctr">
              <a:lnSpc>
                <a:spcPct val="150000"/>
              </a:lnSpc>
            </a:pPr>
            <a:r>
              <a:rPr lang="id-ID" sz="1600" b="1" dirty="0">
                <a:latin typeface="Kelson Sans" panose="02000500000000000000" pitchFamily="50" charset="0"/>
                <a:ea typeface="Lato" panose="020F0502020204030203" pitchFamily="34" charset="0"/>
                <a:cs typeface="Lato" panose="020F0502020204030203" pitchFamily="34" charset="0"/>
              </a:rPr>
              <a:t>Luis Vindel</a:t>
            </a:r>
          </a:p>
        </p:txBody>
      </p:sp>
      <p:sp>
        <p:nvSpPr>
          <p:cNvPr id="28" name="Rectangle 27"/>
          <p:cNvSpPr/>
          <p:nvPr/>
        </p:nvSpPr>
        <p:spPr>
          <a:xfrm>
            <a:off x="1621976" y="5363894"/>
            <a:ext cx="1188346" cy="346249"/>
          </a:xfrm>
          <a:prstGeom prst="rect">
            <a:avLst/>
          </a:prstGeom>
        </p:spPr>
        <p:txBody>
          <a:bodyPr wrap="square">
            <a:spAutoFit/>
          </a:bodyPr>
          <a:lstStyle/>
          <a:p>
            <a:pPr algn="ctr">
              <a:lnSpc>
                <a:spcPct val="150000"/>
              </a:lnSpc>
            </a:pPr>
            <a:r>
              <a:rPr lang="id-ID" sz="1100" dirty="0">
                <a:latin typeface="Kelson Sans" panose="02000500000000000000" pitchFamily="50" charset="0"/>
              </a:rPr>
              <a:t>Photography</a:t>
            </a:r>
            <a:endParaRPr lang="id-ID" sz="1100" dirty="0">
              <a:latin typeface="Kelson Sans" panose="02000500000000000000" pitchFamily="50" charset="0"/>
              <a:ea typeface="Lato" panose="020F0502020204030203" pitchFamily="34" charset="0"/>
              <a:cs typeface="Lato" panose="020F0502020204030203" pitchFamily="34" charset="0"/>
            </a:endParaRPr>
          </a:p>
        </p:txBody>
      </p:sp>
      <p:sp>
        <p:nvSpPr>
          <p:cNvPr id="29" name="Rectangle 28"/>
          <p:cNvSpPr/>
          <p:nvPr/>
        </p:nvSpPr>
        <p:spPr>
          <a:xfrm>
            <a:off x="4250876" y="5357743"/>
            <a:ext cx="1188346" cy="346249"/>
          </a:xfrm>
          <a:prstGeom prst="rect">
            <a:avLst/>
          </a:prstGeom>
        </p:spPr>
        <p:txBody>
          <a:bodyPr wrap="square">
            <a:spAutoFit/>
          </a:bodyPr>
          <a:lstStyle/>
          <a:p>
            <a:pPr algn="ctr">
              <a:lnSpc>
                <a:spcPct val="150000"/>
              </a:lnSpc>
            </a:pPr>
            <a:r>
              <a:rPr lang="id-ID" sz="1100" dirty="0">
                <a:latin typeface="Kelson Sans" panose="02000500000000000000" pitchFamily="50" charset="0"/>
                <a:ea typeface="Lato" panose="020F0502020204030203" pitchFamily="34" charset="0"/>
                <a:cs typeface="Lato" panose="020F0502020204030203" pitchFamily="34" charset="0"/>
              </a:rPr>
              <a:t>Editor</a:t>
            </a:r>
          </a:p>
        </p:txBody>
      </p:sp>
      <p:sp>
        <p:nvSpPr>
          <p:cNvPr id="30" name="Rectangle 29"/>
          <p:cNvSpPr/>
          <p:nvPr/>
        </p:nvSpPr>
        <p:spPr>
          <a:xfrm>
            <a:off x="6889632" y="5357652"/>
            <a:ext cx="1188346" cy="346249"/>
          </a:xfrm>
          <a:prstGeom prst="rect">
            <a:avLst/>
          </a:prstGeom>
        </p:spPr>
        <p:txBody>
          <a:bodyPr wrap="square">
            <a:spAutoFit/>
          </a:bodyPr>
          <a:lstStyle/>
          <a:p>
            <a:pPr algn="ctr">
              <a:lnSpc>
                <a:spcPct val="150000"/>
              </a:lnSpc>
            </a:pPr>
            <a:r>
              <a:rPr lang="id-ID" sz="1100" dirty="0">
                <a:latin typeface="Kelson Sans" panose="02000500000000000000" pitchFamily="50" charset="0"/>
                <a:ea typeface="Lato" panose="020F0502020204030203" pitchFamily="34" charset="0"/>
                <a:cs typeface="Lato" panose="020F0502020204030203" pitchFamily="34" charset="0"/>
              </a:rPr>
              <a:t>Explorer</a:t>
            </a:r>
          </a:p>
        </p:txBody>
      </p:sp>
      <p:sp>
        <p:nvSpPr>
          <p:cNvPr id="31" name="Rectangle 30"/>
          <p:cNvSpPr/>
          <p:nvPr/>
        </p:nvSpPr>
        <p:spPr>
          <a:xfrm>
            <a:off x="9491438" y="5357652"/>
            <a:ext cx="1273624" cy="346249"/>
          </a:xfrm>
          <a:prstGeom prst="rect">
            <a:avLst/>
          </a:prstGeom>
        </p:spPr>
        <p:txBody>
          <a:bodyPr wrap="square">
            <a:spAutoFit/>
          </a:bodyPr>
          <a:lstStyle/>
          <a:p>
            <a:pPr algn="ctr">
              <a:lnSpc>
                <a:spcPct val="150000"/>
              </a:lnSpc>
            </a:pPr>
            <a:r>
              <a:rPr lang="id-ID" sz="1100" dirty="0">
                <a:latin typeface="Kelson Sans" panose="02000500000000000000" pitchFamily="50" charset="0"/>
              </a:rPr>
              <a:t>Executive</a:t>
            </a:r>
            <a:endParaRPr lang="id-ID" sz="1100" dirty="0">
              <a:latin typeface="Kelson Sans" panose="02000500000000000000" pitchFamily="50" charset="0"/>
              <a:ea typeface="Lato" panose="020F0502020204030203" pitchFamily="34" charset="0"/>
              <a:cs typeface="Lato" panose="020F0502020204030203" pitchFamily="34" charset="0"/>
            </a:endParaRPr>
          </a:p>
        </p:txBody>
      </p:sp>
      <p:sp>
        <p:nvSpPr>
          <p:cNvPr id="32" name="Rectangle 31"/>
          <p:cNvSpPr/>
          <p:nvPr/>
        </p:nvSpPr>
        <p:spPr>
          <a:xfrm>
            <a:off x="2469938" y="1480450"/>
            <a:ext cx="7252123" cy="507831"/>
          </a:xfrm>
          <a:prstGeom prst="rect">
            <a:avLst/>
          </a:prstGeom>
        </p:spPr>
        <p:txBody>
          <a:bodyPr wrap="square">
            <a:spAutoFit/>
          </a:bodyPr>
          <a:lstStyle/>
          <a:p>
            <a:pPr algn="ctr">
              <a:lnSpc>
                <a:spcPct val="150000"/>
              </a:lnSpc>
            </a:pP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Lorem ipsum dolor sit amet, lacus nulla ac netus nibh aliquet, porttitor </a:t>
            </a:r>
            <a:endParaRPr lang="id-ID" sz="900" dirty="0">
              <a:latin typeface="Lato" panose="020F0502020204030203" pitchFamily="34" charset="0"/>
              <a:ea typeface="Lato" panose="020F0502020204030203" pitchFamily="34" charset="0"/>
              <a:cs typeface="Lato" panose="020F0502020204030203" pitchFamily="34" charset="0"/>
            </a:endParaRPr>
          </a:p>
        </p:txBody>
      </p:sp>
      <p:pic>
        <p:nvPicPr>
          <p:cNvPr id="8" name="Picture Placeholder 7">
            <a:extLst>
              <a:ext uri="{FF2B5EF4-FFF2-40B4-BE49-F238E27FC236}">
                <a16:creationId xmlns:a16="http://schemas.microsoft.com/office/drawing/2014/main" id="{9639524C-4E8D-49D6-94F2-FD9B1F49FD2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pic>
        <p:nvPicPr>
          <p:cNvPr id="10" name="Picture Placeholder 9">
            <a:extLst>
              <a:ext uri="{FF2B5EF4-FFF2-40B4-BE49-F238E27FC236}">
                <a16:creationId xmlns:a16="http://schemas.microsoft.com/office/drawing/2014/main" id="{71DE7607-B1A3-4098-BE56-122C364AA87F}"/>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pic>
        <p:nvPicPr>
          <p:cNvPr id="12" name="Picture Placeholder 11">
            <a:extLst>
              <a:ext uri="{FF2B5EF4-FFF2-40B4-BE49-F238E27FC236}">
                <a16:creationId xmlns:a16="http://schemas.microsoft.com/office/drawing/2014/main" id="{FE654FA3-0776-4417-ADCE-B2D4B17331F5}"/>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a:stretch>
            <a:fillRect/>
          </a:stretch>
        </p:blipFill>
        <p:spPr/>
      </p:pic>
      <p:pic>
        <p:nvPicPr>
          <p:cNvPr id="14" name="Picture Placeholder 13">
            <a:extLst>
              <a:ext uri="{FF2B5EF4-FFF2-40B4-BE49-F238E27FC236}">
                <a16:creationId xmlns:a16="http://schemas.microsoft.com/office/drawing/2014/main" id="{EFECA04A-71A7-41C1-A4B1-2273812187A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87404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7A73C8D-A5A3-4310-B779-6094C2B6BFC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625" r="5625"/>
          <a:stretch>
            <a:fillRect/>
          </a:stretch>
        </p:blipFill>
        <p:spPr/>
      </p:pic>
      <p:pic>
        <p:nvPicPr>
          <p:cNvPr id="8" name="Picture Placeholder 7">
            <a:extLst>
              <a:ext uri="{FF2B5EF4-FFF2-40B4-BE49-F238E27FC236}">
                <a16:creationId xmlns:a16="http://schemas.microsoft.com/office/drawing/2014/main" id="{15ADB45B-CDD6-4465-BD8D-C022D1516F5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625" r="5625"/>
          <a:stretch>
            <a:fillRect/>
          </a:stretch>
        </p:blipFill>
        <p:spPr/>
      </p:pic>
      <p:pic>
        <p:nvPicPr>
          <p:cNvPr id="10" name="Picture Placeholder 9">
            <a:extLst>
              <a:ext uri="{FF2B5EF4-FFF2-40B4-BE49-F238E27FC236}">
                <a16:creationId xmlns:a16="http://schemas.microsoft.com/office/drawing/2014/main" id="{6046B76C-B440-46B6-B867-35795896FC2A}"/>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5417" r="5417"/>
          <a:stretch>
            <a:fillRect/>
          </a:stretch>
        </p:blipFill>
        <p:spPr/>
      </p:pic>
      <p:sp>
        <p:nvSpPr>
          <p:cNvPr id="18" name="Rectangle 17"/>
          <p:cNvSpPr/>
          <p:nvPr/>
        </p:nvSpPr>
        <p:spPr>
          <a:xfrm>
            <a:off x="9525"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1078604" y="5127060"/>
            <a:ext cx="2285994" cy="666849"/>
          </a:xfrm>
          <a:prstGeom prst="rect">
            <a:avLst/>
          </a:prstGeom>
        </p:spPr>
        <p:txBody>
          <a:bodyPr wrap="square">
            <a:spAutoFit/>
          </a:bodyPr>
          <a:lstStyle/>
          <a:p>
            <a:pPr algn="ctr">
              <a:lnSpc>
                <a:spcPct val="150000"/>
              </a:lnSpc>
            </a:pPr>
            <a:r>
              <a:rPr lang="id-ID" sz="2800" dirty="0">
                <a:solidFill>
                  <a:schemeClr val="bg1"/>
                </a:solidFill>
                <a:latin typeface="Kelson Sans" panose="02000500000000000000" pitchFamily="50" charset="0"/>
                <a:ea typeface="Lato" panose="020F0502020204030203" pitchFamily="34" charset="0"/>
                <a:cs typeface="Lato" panose="020F0502020204030203" pitchFamily="34" charset="0"/>
              </a:rPr>
              <a:t>Sarah Victor</a:t>
            </a:r>
          </a:p>
        </p:txBody>
      </p:sp>
      <p:sp>
        <p:nvSpPr>
          <p:cNvPr id="13" name="Rectangle 12"/>
          <p:cNvSpPr/>
          <p:nvPr/>
        </p:nvSpPr>
        <p:spPr>
          <a:xfrm>
            <a:off x="4943478" y="5123084"/>
            <a:ext cx="2285994" cy="666849"/>
          </a:xfrm>
          <a:prstGeom prst="rect">
            <a:avLst/>
          </a:prstGeom>
        </p:spPr>
        <p:txBody>
          <a:bodyPr wrap="square">
            <a:spAutoFit/>
          </a:bodyPr>
          <a:lstStyle/>
          <a:p>
            <a:pPr algn="ctr">
              <a:lnSpc>
                <a:spcPct val="150000"/>
              </a:lnSpc>
            </a:pPr>
            <a:r>
              <a:rPr lang="id-ID" sz="2800" dirty="0">
                <a:solidFill>
                  <a:schemeClr val="bg1"/>
                </a:solidFill>
                <a:latin typeface="Kelson Sans" panose="02000500000000000000" pitchFamily="50" charset="0"/>
                <a:ea typeface="Lato" panose="020F0502020204030203" pitchFamily="34" charset="0"/>
                <a:cs typeface="Lato" panose="020F0502020204030203" pitchFamily="34" charset="0"/>
              </a:rPr>
              <a:t>Pamella Jr</a:t>
            </a:r>
          </a:p>
        </p:txBody>
      </p:sp>
      <p:sp>
        <p:nvSpPr>
          <p:cNvPr id="14" name="Rectangle 13"/>
          <p:cNvSpPr/>
          <p:nvPr/>
        </p:nvSpPr>
        <p:spPr>
          <a:xfrm>
            <a:off x="9010653" y="5123084"/>
            <a:ext cx="2285994" cy="666849"/>
          </a:xfrm>
          <a:prstGeom prst="rect">
            <a:avLst/>
          </a:prstGeom>
        </p:spPr>
        <p:txBody>
          <a:bodyPr wrap="square">
            <a:spAutoFit/>
          </a:bodyPr>
          <a:lstStyle/>
          <a:p>
            <a:pPr algn="ctr">
              <a:lnSpc>
                <a:spcPct val="150000"/>
              </a:lnSpc>
            </a:pPr>
            <a:r>
              <a:rPr lang="id-ID" sz="2800" dirty="0">
                <a:solidFill>
                  <a:schemeClr val="bg1"/>
                </a:solidFill>
                <a:latin typeface="Kelson Sans" panose="02000500000000000000" pitchFamily="50" charset="0"/>
                <a:ea typeface="Lato" panose="020F0502020204030203" pitchFamily="34" charset="0"/>
                <a:cs typeface="Lato" panose="020F0502020204030203" pitchFamily="34" charset="0"/>
              </a:rPr>
              <a:t>Shinta selx</a:t>
            </a:r>
          </a:p>
        </p:txBody>
      </p:sp>
      <p:sp>
        <p:nvSpPr>
          <p:cNvPr id="15" name="Rectangle 14"/>
          <p:cNvSpPr/>
          <p:nvPr/>
        </p:nvSpPr>
        <p:spPr>
          <a:xfrm>
            <a:off x="1502239" y="5651434"/>
            <a:ext cx="1438724" cy="420628"/>
          </a:xfrm>
          <a:prstGeom prst="rect">
            <a:avLst/>
          </a:prstGeom>
        </p:spPr>
        <p:txBody>
          <a:bodyPr wrap="square">
            <a:spAutoFit/>
          </a:bodyPr>
          <a:lstStyle/>
          <a:p>
            <a:pPr algn="ctr">
              <a:lnSpc>
                <a:spcPct val="150000"/>
              </a:lnSpc>
            </a:pPr>
            <a:r>
              <a:rPr lang="id-ID" sz="1600" dirty="0">
                <a:solidFill>
                  <a:schemeClr val="bg1"/>
                </a:solidFill>
                <a:latin typeface="Kelson Sans" panose="02000500000000000000" pitchFamily="50" charset="0"/>
                <a:ea typeface="Lato" panose="020F0502020204030203" pitchFamily="34" charset="0"/>
                <a:cs typeface="Lato" panose="020F0502020204030203" pitchFamily="34" charset="0"/>
              </a:rPr>
              <a:t>Talent Model</a:t>
            </a:r>
          </a:p>
        </p:txBody>
      </p:sp>
      <p:sp>
        <p:nvSpPr>
          <p:cNvPr id="16" name="Rectangle 15"/>
          <p:cNvSpPr/>
          <p:nvPr/>
        </p:nvSpPr>
        <p:spPr>
          <a:xfrm>
            <a:off x="5453400" y="5655217"/>
            <a:ext cx="1285199" cy="461665"/>
          </a:xfrm>
          <a:prstGeom prst="rect">
            <a:avLst/>
          </a:prstGeom>
        </p:spPr>
        <p:txBody>
          <a:bodyPr wrap="square">
            <a:spAutoFit/>
          </a:bodyPr>
          <a:lstStyle/>
          <a:p>
            <a:pPr algn="ctr">
              <a:lnSpc>
                <a:spcPct val="150000"/>
              </a:lnSpc>
            </a:pPr>
            <a:r>
              <a:rPr lang="id-ID" sz="1600" dirty="0">
                <a:solidFill>
                  <a:schemeClr val="bg1"/>
                </a:solidFill>
                <a:latin typeface="Kelson Sans" panose="02000500000000000000" pitchFamily="50" charset="0"/>
                <a:ea typeface="Lato" panose="020F0502020204030203" pitchFamily="34" charset="0"/>
                <a:cs typeface="Lato" panose="020F0502020204030203" pitchFamily="34" charset="0"/>
              </a:rPr>
              <a:t>Talent Model</a:t>
            </a:r>
          </a:p>
        </p:txBody>
      </p:sp>
      <p:sp>
        <p:nvSpPr>
          <p:cNvPr id="17" name="Rectangle 16"/>
          <p:cNvSpPr/>
          <p:nvPr/>
        </p:nvSpPr>
        <p:spPr>
          <a:xfrm>
            <a:off x="9511050" y="5655217"/>
            <a:ext cx="1362523" cy="461665"/>
          </a:xfrm>
          <a:prstGeom prst="rect">
            <a:avLst/>
          </a:prstGeom>
        </p:spPr>
        <p:txBody>
          <a:bodyPr wrap="square">
            <a:spAutoFit/>
          </a:bodyPr>
          <a:lstStyle/>
          <a:p>
            <a:pPr algn="ctr">
              <a:lnSpc>
                <a:spcPct val="150000"/>
              </a:lnSpc>
            </a:pPr>
            <a:r>
              <a:rPr lang="id-ID" sz="1600" dirty="0">
                <a:solidFill>
                  <a:schemeClr val="bg1"/>
                </a:solidFill>
                <a:latin typeface="Kelson Sans" panose="02000500000000000000" pitchFamily="50" charset="0"/>
                <a:ea typeface="Lato" panose="020F0502020204030203" pitchFamily="34" charset="0"/>
                <a:cs typeface="Lato" panose="020F0502020204030203" pitchFamily="34" charset="0"/>
              </a:rPr>
              <a:t>Talent Model</a:t>
            </a:r>
          </a:p>
        </p:txBody>
      </p:sp>
    </p:spTree>
    <p:extLst>
      <p:ext uri="{BB962C8B-B14F-4D97-AF65-F5344CB8AC3E}">
        <p14:creationId xmlns:p14="http://schemas.microsoft.com/office/powerpoint/2010/main" val="1709747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28700" y="4889500"/>
            <a:ext cx="2374900" cy="7874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6"/>
          <p:cNvSpPr/>
          <p:nvPr/>
        </p:nvSpPr>
        <p:spPr>
          <a:xfrm>
            <a:off x="3619500" y="4889500"/>
            <a:ext cx="2374900" cy="7874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6210300" y="4889500"/>
            <a:ext cx="2374900" cy="7874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p:cNvSpPr/>
          <p:nvPr/>
        </p:nvSpPr>
        <p:spPr>
          <a:xfrm>
            <a:off x="8801100" y="4889500"/>
            <a:ext cx="2374900" cy="7874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p:cNvSpPr/>
          <p:nvPr/>
        </p:nvSpPr>
        <p:spPr>
          <a:xfrm>
            <a:off x="1553145" y="5093900"/>
            <a:ext cx="1326010" cy="307777"/>
          </a:xfrm>
          <a:prstGeom prst="rect">
            <a:avLst/>
          </a:prstGeom>
        </p:spPr>
        <p:txBody>
          <a:bodyPr wrap="square">
            <a:spAutoFit/>
          </a:bodyPr>
          <a:lstStyle/>
          <a:p>
            <a:pPr algn="ctr"/>
            <a:r>
              <a:rPr lang="id-ID" sz="1400" dirty="0">
                <a:solidFill>
                  <a:schemeClr val="bg1"/>
                </a:solidFill>
                <a:latin typeface="Kelson Sans" panose="02000500000000000000" pitchFamily="50" charset="0"/>
                <a:ea typeface="Lato" panose="020F0502020204030203" pitchFamily="34" charset="0"/>
                <a:cs typeface="Lato" panose="020F0502020204030203" pitchFamily="34" charset="0"/>
              </a:rPr>
              <a:t>PROJECT 1</a:t>
            </a:r>
          </a:p>
        </p:txBody>
      </p:sp>
      <p:sp>
        <p:nvSpPr>
          <p:cNvPr id="24" name="Rectangle 23"/>
          <p:cNvSpPr/>
          <p:nvPr/>
        </p:nvSpPr>
        <p:spPr>
          <a:xfrm>
            <a:off x="4143945" y="5093900"/>
            <a:ext cx="1326010" cy="307777"/>
          </a:xfrm>
          <a:prstGeom prst="rect">
            <a:avLst/>
          </a:prstGeom>
        </p:spPr>
        <p:txBody>
          <a:bodyPr wrap="square">
            <a:spAutoFit/>
          </a:bodyPr>
          <a:lstStyle/>
          <a:p>
            <a:pPr algn="ctr"/>
            <a:r>
              <a:rPr lang="id-ID" sz="1400" dirty="0">
                <a:solidFill>
                  <a:schemeClr val="bg1"/>
                </a:solidFill>
                <a:latin typeface="Kelson Sans" panose="02000500000000000000" pitchFamily="50" charset="0"/>
                <a:ea typeface="Lato" panose="020F0502020204030203" pitchFamily="34" charset="0"/>
                <a:cs typeface="Lato" panose="020F0502020204030203" pitchFamily="34" charset="0"/>
              </a:rPr>
              <a:t>PROJECT 2</a:t>
            </a:r>
          </a:p>
        </p:txBody>
      </p:sp>
      <p:sp>
        <p:nvSpPr>
          <p:cNvPr id="25" name="Rectangle 24"/>
          <p:cNvSpPr/>
          <p:nvPr/>
        </p:nvSpPr>
        <p:spPr>
          <a:xfrm>
            <a:off x="6734745" y="5093900"/>
            <a:ext cx="1326010" cy="307777"/>
          </a:xfrm>
          <a:prstGeom prst="rect">
            <a:avLst/>
          </a:prstGeom>
        </p:spPr>
        <p:txBody>
          <a:bodyPr wrap="square">
            <a:spAutoFit/>
          </a:bodyPr>
          <a:lstStyle/>
          <a:p>
            <a:pPr algn="ctr"/>
            <a:r>
              <a:rPr lang="id-ID" sz="1400" dirty="0">
                <a:solidFill>
                  <a:schemeClr val="bg1"/>
                </a:solidFill>
                <a:latin typeface="Kelson Sans" panose="02000500000000000000" pitchFamily="50" charset="0"/>
                <a:ea typeface="Lato" panose="020F0502020204030203" pitchFamily="34" charset="0"/>
                <a:cs typeface="Lato" panose="020F0502020204030203" pitchFamily="34" charset="0"/>
              </a:rPr>
              <a:t>PROJECT 3</a:t>
            </a:r>
          </a:p>
        </p:txBody>
      </p:sp>
      <p:sp>
        <p:nvSpPr>
          <p:cNvPr id="26" name="Rectangle 25"/>
          <p:cNvSpPr/>
          <p:nvPr/>
        </p:nvSpPr>
        <p:spPr>
          <a:xfrm>
            <a:off x="9325545" y="5093900"/>
            <a:ext cx="1326010" cy="307777"/>
          </a:xfrm>
          <a:prstGeom prst="rect">
            <a:avLst/>
          </a:prstGeom>
        </p:spPr>
        <p:txBody>
          <a:bodyPr wrap="square">
            <a:spAutoFit/>
          </a:bodyPr>
          <a:lstStyle/>
          <a:p>
            <a:pPr algn="ctr"/>
            <a:r>
              <a:rPr lang="id-ID" sz="1400" dirty="0">
                <a:solidFill>
                  <a:schemeClr val="bg1"/>
                </a:solidFill>
                <a:latin typeface="Kelson Sans" panose="02000500000000000000" pitchFamily="50" charset="0"/>
                <a:ea typeface="Lato" panose="020F0502020204030203" pitchFamily="34" charset="0"/>
                <a:cs typeface="Lato" panose="020F0502020204030203" pitchFamily="34" charset="0"/>
              </a:rPr>
              <a:t>PROJECT 4</a:t>
            </a:r>
          </a:p>
        </p:txBody>
      </p:sp>
      <p:pic>
        <p:nvPicPr>
          <p:cNvPr id="11" name="Picture Placeholder 10">
            <a:extLst>
              <a:ext uri="{FF2B5EF4-FFF2-40B4-BE49-F238E27FC236}">
                <a16:creationId xmlns:a16="http://schemas.microsoft.com/office/drawing/2014/main" id="{7A27A95C-AFCB-4E6C-83BF-0BCDAB8BBAA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6308" r="6308"/>
          <a:stretch>
            <a:fillRect/>
          </a:stretch>
        </p:blipFill>
        <p:spPr/>
      </p:pic>
      <p:pic>
        <p:nvPicPr>
          <p:cNvPr id="13" name="Picture Placeholder 12">
            <a:extLst>
              <a:ext uri="{FF2B5EF4-FFF2-40B4-BE49-F238E27FC236}">
                <a16:creationId xmlns:a16="http://schemas.microsoft.com/office/drawing/2014/main" id="{E1B036B0-2B1D-472A-BFC4-47E97247B869}"/>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6308" r="6308"/>
          <a:stretch>
            <a:fillRect/>
          </a:stretch>
        </p:blipFill>
        <p:spPr/>
      </p:pic>
      <p:pic>
        <p:nvPicPr>
          <p:cNvPr id="15" name="Picture Placeholder 14">
            <a:extLst>
              <a:ext uri="{FF2B5EF4-FFF2-40B4-BE49-F238E27FC236}">
                <a16:creationId xmlns:a16="http://schemas.microsoft.com/office/drawing/2014/main" id="{BAF8A353-AC56-40B1-B6F2-97AD343B816E}"/>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6308" r="6308"/>
          <a:stretch>
            <a:fillRect/>
          </a:stretch>
        </p:blipFill>
        <p:spPr/>
      </p:pic>
      <p:pic>
        <p:nvPicPr>
          <p:cNvPr id="17" name="Picture Placeholder 16">
            <a:extLst>
              <a:ext uri="{FF2B5EF4-FFF2-40B4-BE49-F238E27FC236}">
                <a16:creationId xmlns:a16="http://schemas.microsoft.com/office/drawing/2014/main" id="{BCC32A85-0E55-43FF-8963-94C4061C3358}"/>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6308" r="6308"/>
          <a:stretch>
            <a:fillRect/>
          </a:stretch>
        </p:blipFill>
        <p:spPr/>
      </p:pic>
    </p:spTree>
    <p:extLst>
      <p:ext uri="{BB962C8B-B14F-4D97-AF65-F5344CB8AC3E}">
        <p14:creationId xmlns:p14="http://schemas.microsoft.com/office/powerpoint/2010/main" val="2861505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464319" y="986744"/>
            <a:ext cx="3263362" cy="646331"/>
          </a:xfrm>
          <a:prstGeom prst="rect">
            <a:avLst/>
          </a:prstGeom>
        </p:spPr>
        <p:txBody>
          <a:bodyPr wrap="square">
            <a:spAutoFit/>
          </a:bodyPr>
          <a:lstStyle/>
          <a:p>
            <a:pPr lvl="0" algn="ctr">
              <a:defRPr sz="1800" b="0" spc="0">
                <a:solidFill>
                  <a:srgbClr val="000000"/>
                </a:solidFill>
              </a:defRPr>
            </a:pPr>
            <a:r>
              <a:rPr lang="id-ID" sz="3600" b="1" dirty="0">
                <a:latin typeface="Kelson Sans" panose="02000500000000000000" pitchFamily="50" charset="0"/>
                <a:ea typeface="Lato" panose="020F0502020204030203" pitchFamily="34" charset="0"/>
                <a:cs typeface="Lato" panose="020F0502020204030203" pitchFamily="34" charset="0"/>
              </a:rPr>
              <a:t>Gallery Slide</a:t>
            </a:r>
          </a:p>
        </p:txBody>
      </p:sp>
      <p:sp>
        <p:nvSpPr>
          <p:cNvPr id="12" name="Rectangle 11"/>
          <p:cNvSpPr/>
          <p:nvPr/>
        </p:nvSpPr>
        <p:spPr>
          <a:xfrm>
            <a:off x="2903108" y="4799475"/>
            <a:ext cx="6385784" cy="715581"/>
          </a:xfrm>
          <a:prstGeom prst="rect">
            <a:avLst/>
          </a:prstGeom>
        </p:spPr>
        <p:txBody>
          <a:bodyPr wrap="square">
            <a:spAutoFit/>
          </a:bodyPr>
          <a:lstStyle/>
          <a:p>
            <a:pPr algn="ctr">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latin typeface="Lato" panose="020F0502020204030203" pitchFamily="34" charset="0"/>
                <a:ea typeface="Lato" panose="020F0502020204030203" pitchFamily="34" charset="0"/>
                <a:cs typeface="Lato" panose="020F0502020204030203" pitchFamily="34" charset="0"/>
              </a:rPr>
              <a:t>, </a:t>
            </a:r>
          </a:p>
        </p:txBody>
      </p:sp>
      <p:pic>
        <p:nvPicPr>
          <p:cNvPr id="8" name="Picture Placeholder 7">
            <a:extLst>
              <a:ext uri="{FF2B5EF4-FFF2-40B4-BE49-F238E27FC236}">
                <a16:creationId xmlns:a16="http://schemas.microsoft.com/office/drawing/2014/main" id="{F1709F21-FE98-4409-BFCE-0E7754EF4BC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9577" b="19577"/>
          <a:stretch>
            <a:fillRect/>
          </a:stretch>
        </p:blipFill>
        <p:spPr/>
      </p:pic>
      <p:pic>
        <p:nvPicPr>
          <p:cNvPr id="10" name="Picture Placeholder 9">
            <a:extLst>
              <a:ext uri="{FF2B5EF4-FFF2-40B4-BE49-F238E27FC236}">
                <a16:creationId xmlns:a16="http://schemas.microsoft.com/office/drawing/2014/main" id="{F6933C73-FD7A-4467-8061-E7F435C0505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4924" b="24924"/>
          <a:stretch>
            <a:fillRect/>
          </a:stretch>
        </p:blipFill>
        <p:spPr/>
      </p:pic>
      <p:pic>
        <p:nvPicPr>
          <p:cNvPr id="6" name="Picture Placeholder 5">
            <a:extLst>
              <a:ext uri="{FF2B5EF4-FFF2-40B4-BE49-F238E27FC236}">
                <a16:creationId xmlns:a16="http://schemas.microsoft.com/office/drawing/2014/main" id="{14B751FF-92A3-4761-B010-03832F49724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924" b="24924"/>
          <a:stretch>
            <a:fillRect/>
          </a:stretch>
        </p:blipFill>
        <p:spPr/>
      </p:pic>
    </p:spTree>
    <p:extLst>
      <p:ext uri="{BB962C8B-B14F-4D97-AF65-F5344CB8AC3E}">
        <p14:creationId xmlns:p14="http://schemas.microsoft.com/office/powerpoint/2010/main" val="1882248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desk looking at a digital head&#10;&#10;Description automatically generated">
            <a:extLst>
              <a:ext uri="{FF2B5EF4-FFF2-40B4-BE49-F238E27FC236}">
                <a16:creationId xmlns:a16="http://schemas.microsoft.com/office/drawing/2014/main" id="{50AAEF39-534F-8688-73FB-977FDF0B70E3}"/>
              </a:ext>
            </a:extLst>
          </p:cNvPr>
          <p:cNvPicPr>
            <a:picLocks noChangeAspect="1"/>
          </p:cNvPicPr>
          <p:nvPr/>
        </p:nvPicPr>
        <p:blipFill rotWithShape="1">
          <a:blip r:embed="rId2">
            <a:extLst>
              <a:ext uri="{28A0092B-C50C-407E-A947-70E740481C1C}">
                <a14:useLocalDpi xmlns:a14="http://schemas.microsoft.com/office/drawing/2010/main" val="0"/>
              </a:ext>
            </a:extLst>
          </a:blip>
          <a:srcRect t="50267" b="34018"/>
          <a:stretch/>
        </p:blipFill>
        <p:spPr>
          <a:xfrm>
            <a:off x="3419" y="-1"/>
            <a:ext cx="12191999" cy="3352801"/>
          </a:xfrm>
          <a:prstGeom prst="rect">
            <a:avLst/>
          </a:prstGeom>
        </p:spPr>
      </p:pic>
      <p:sp>
        <p:nvSpPr>
          <p:cNvPr id="24" name="Rectangle 23"/>
          <p:cNvSpPr/>
          <p:nvPr/>
        </p:nvSpPr>
        <p:spPr>
          <a:xfrm>
            <a:off x="3418" y="18047"/>
            <a:ext cx="12192000" cy="335962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ubtitle 2"/>
          <p:cNvSpPr txBox="1">
            <a:spLocks/>
          </p:cNvSpPr>
          <p:nvPr/>
        </p:nvSpPr>
        <p:spPr>
          <a:xfrm>
            <a:off x="3981745" y="700829"/>
            <a:ext cx="4221674" cy="6106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chemeClr val="bg1"/>
                </a:solidFill>
                <a:latin typeface="Kelson Sans" panose="02000500000000000000" pitchFamily="50" charset="0"/>
                <a:ea typeface="Lato" panose="020F0502020204030203" pitchFamily="34" charset="0"/>
                <a:cs typeface="Lato" panose="020F0502020204030203" pitchFamily="34" charset="0"/>
              </a:rPr>
              <a:t>Impact of AI on the Workforce</a:t>
            </a:r>
            <a:endParaRPr lang="id-ID" sz="4000" b="1" dirty="0">
              <a:solidFill>
                <a:schemeClr val="bg1"/>
              </a:solidFill>
              <a:latin typeface="Kelson Sans" panose="02000500000000000000" pitchFamily="50" charset="0"/>
              <a:ea typeface="Lato" panose="020F0502020204030203" pitchFamily="34" charset="0"/>
              <a:cs typeface="Lato" panose="020F0502020204030203" pitchFamily="34" charset="0"/>
            </a:endParaRPr>
          </a:p>
        </p:txBody>
      </p:sp>
      <p:sp>
        <p:nvSpPr>
          <p:cNvPr id="6" name="Rectangle 5"/>
          <p:cNvSpPr/>
          <p:nvPr/>
        </p:nvSpPr>
        <p:spPr>
          <a:xfrm>
            <a:off x="3488918" y="2214586"/>
            <a:ext cx="5214164" cy="292772"/>
          </a:xfrm>
          <a:prstGeom prst="rect">
            <a:avLst/>
          </a:prstGeom>
        </p:spPr>
        <p:txBody>
          <a:bodyPr wrap="square">
            <a:spAutoFit/>
          </a:bodyPr>
          <a:lstStyle/>
          <a:p>
            <a:pPr algn="ctr">
              <a:lnSpc>
                <a:spcPct val="150000"/>
              </a:lnSpc>
            </a:pPr>
            <a:r>
              <a:rPr lang="en-US"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The impact of AI on the workforce will be one of the biggest ones in modern history!</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36" name="Group 35"/>
          <p:cNvGrpSpPr/>
          <p:nvPr/>
        </p:nvGrpSpPr>
        <p:grpSpPr>
          <a:xfrm>
            <a:off x="4406657" y="4261755"/>
            <a:ext cx="3371850" cy="1958821"/>
            <a:chOff x="4406657" y="4261755"/>
            <a:chExt cx="3371850" cy="1958821"/>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p:grpSpPr>
        <p:sp>
          <p:nvSpPr>
            <p:cNvPr id="33" name="Rounded Rectangle 32"/>
            <p:cNvSpPr/>
            <p:nvPr/>
          </p:nvSpPr>
          <p:spPr>
            <a:xfrm>
              <a:off x="4406657" y="4261755"/>
              <a:ext cx="3371850" cy="1958821"/>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Subtitle 2"/>
            <p:cNvSpPr txBox="1">
              <a:spLocks/>
            </p:cNvSpPr>
            <p:nvPr/>
          </p:nvSpPr>
          <p:spPr>
            <a:xfrm>
              <a:off x="4966913" y="4965892"/>
              <a:ext cx="2251338" cy="275274"/>
            </a:xfrm>
            <a:prstGeom prst="rect">
              <a:avLst/>
            </a:prstGeom>
            <a:grp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Worldwide Impact</a:t>
              </a:r>
              <a:endParaRPr lang="id-ID"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Rectangle 15"/>
            <p:cNvSpPr/>
            <p:nvPr/>
          </p:nvSpPr>
          <p:spPr>
            <a:xfrm>
              <a:off x="4910902" y="5241166"/>
              <a:ext cx="2363360" cy="523605"/>
            </a:xfrm>
            <a:prstGeom prst="rect">
              <a:avLst/>
            </a:prstGeom>
            <a:grpFill/>
          </p:spPr>
          <p:txBody>
            <a:bodyPr wrap="square">
              <a:spAutoFit/>
            </a:bodyPr>
            <a:lstStyle/>
            <a:p>
              <a:pPr algn="ctr">
                <a:lnSpc>
                  <a:spcPct val="150000"/>
                </a:lnSpc>
              </a:pPr>
              <a:r>
                <a:rPr lang="en-US"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Significant job impact worldwide due to AI.</a:t>
              </a:r>
            </a:p>
          </p:txBody>
        </p:sp>
        <p:sp>
          <p:nvSpPr>
            <p:cNvPr id="26" name="Shape 4631"/>
            <p:cNvSpPr/>
            <p:nvPr/>
          </p:nvSpPr>
          <p:spPr>
            <a:xfrm>
              <a:off x="5943433" y="4436487"/>
              <a:ext cx="305130" cy="305210"/>
            </a:xfrm>
            <a:custGeom>
              <a:avLst/>
              <a:gdLst/>
              <a:ahLst/>
              <a:cxnLst/>
              <a:rect l="0" t="0" r="0" b="0"/>
              <a:pathLst>
                <a:path w="120000" h="120000" extrusionOk="0">
                  <a:moveTo>
                    <a:pt x="44479" y="30662"/>
                  </a:moveTo>
                  <a:lnTo>
                    <a:pt x="44479" y="30662"/>
                  </a:lnTo>
                  <a:cubicBezTo>
                    <a:pt x="47318" y="30662"/>
                    <a:pt x="47318" y="28012"/>
                    <a:pt x="47318" y="28012"/>
                  </a:cubicBezTo>
                  <a:cubicBezTo>
                    <a:pt x="47318" y="25173"/>
                    <a:pt x="47318" y="22334"/>
                    <a:pt x="44479" y="22334"/>
                  </a:cubicBezTo>
                  <a:cubicBezTo>
                    <a:pt x="24984" y="22334"/>
                    <a:pt x="24984" y="22334"/>
                    <a:pt x="24984" y="22334"/>
                  </a:cubicBezTo>
                  <a:cubicBezTo>
                    <a:pt x="24984" y="22334"/>
                    <a:pt x="24984" y="22334"/>
                    <a:pt x="22145" y="25173"/>
                  </a:cubicBezTo>
                  <a:cubicBezTo>
                    <a:pt x="22145" y="25173"/>
                    <a:pt x="22145" y="25173"/>
                    <a:pt x="22145" y="28012"/>
                  </a:cubicBezTo>
                  <a:cubicBezTo>
                    <a:pt x="22145" y="44668"/>
                    <a:pt x="22145" y="44668"/>
                    <a:pt x="22145" y="44668"/>
                  </a:cubicBezTo>
                  <a:cubicBezTo>
                    <a:pt x="22145" y="47507"/>
                    <a:pt x="24984" y="50347"/>
                    <a:pt x="24984" y="50347"/>
                  </a:cubicBezTo>
                  <a:cubicBezTo>
                    <a:pt x="27823" y="50347"/>
                    <a:pt x="30662" y="47507"/>
                    <a:pt x="30662" y="44668"/>
                  </a:cubicBezTo>
                  <a:cubicBezTo>
                    <a:pt x="30662" y="36340"/>
                    <a:pt x="30662" y="36340"/>
                    <a:pt x="30662" y="36340"/>
                  </a:cubicBezTo>
                  <a:cubicBezTo>
                    <a:pt x="47318" y="52996"/>
                    <a:pt x="47318" y="52996"/>
                    <a:pt x="47318" y="52996"/>
                  </a:cubicBezTo>
                  <a:cubicBezTo>
                    <a:pt x="52807" y="47507"/>
                    <a:pt x="52807" y="47507"/>
                    <a:pt x="52807" y="47507"/>
                  </a:cubicBezTo>
                  <a:cubicBezTo>
                    <a:pt x="33312" y="30662"/>
                    <a:pt x="33312" y="30662"/>
                    <a:pt x="33312" y="30662"/>
                  </a:cubicBezTo>
                  <a:lnTo>
                    <a:pt x="44479" y="30662"/>
                  </a:lnTo>
                  <a:close/>
                  <a:moveTo>
                    <a:pt x="91798" y="72492"/>
                  </a:moveTo>
                  <a:lnTo>
                    <a:pt x="91798" y="72492"/>
                  </a:lnTo>
                  <a:cubicBezTo>
                    <a:pt x="91798" y="72492"/>
                    <a:pt x="89148" y="72492"/>
                    <a:pt x="89148" y="75331"/>
                  </a:cubicBezTo>
                  <a:cubicBezTo>
                    <a:pt x="89148" y="83659"/>
                    <a:pt x="89148" y="83659"/>
                    <a:pt x="89148" y="83659"/>
                  </a:cubicBezTo>
                  <a:cubicBezTo>
                    <a:pt x="72492" y="67003"/>
                    <a:pt x="72492" y="67003"/>
                    <a:pt x="72492" y="67003"/>
                  </a:cubicBezTo>
                  <a:cubicBezTo>
                    <a:pt x="66813" y="72492"/>
                    <a:pt x="66813" y="72492"/>
                    <a:pt x="66813" y="72492"/>
                  </a:cubicBezTo>
                  <a:cubicBezTo>
                    <a:pt x="83470" y="89148"/>
                    <a:pt x="83470" y="89148"/>
                    <a:pt x="83470" y="89148"/>
                  </a:cubicBezTo>
                  <a:cubicBezTo>
                    <a:pt x="75141" y="89148"/>
                    <a:pt x="75141" y="89148"/>
                    <a:pt x="75141" y="89148"/>
                  </a:cubicBezTo>
                  <a:cubicBezTo>
                    <a:pt x="72492" y="89148"/>
                    <a:pt x="69463" y="91987"/>
                    <a:pt x="69463" y="94826"/>
                  </a:cubicBezTo>
                  <a:cubicBezTo>
                    <a:pt x="69463" y="94826"/>
                    <a:pt x="72492" y="97665"/>
                    <a:pt x="75141" y="97665"/>
                  </a:cubicBezTo>
                  <a:cubicBezTo>
                    <a:pt x="91798" y="97665"/>
                    <a:pt x="91798" y="97665"/>
                    <a:pt x="91798" y="97665"/>
                  </a:cubicBezTo>
                  <a:cubicBezTo>
                    <a:pt x="94637" y="97665"/>
                    <a:pt x="94637" y="97665"/>
                    <a:pt x="94637" y="97665"/>
                  </a:cubicBezTo>
                  <a:cubicBezTo>
                    <a:pt x="97476" y="94826"/>
                    <a:pt x="97476" y="94826"/>
                    <a:pt x="97476" y="94826"/>
                  </a:cubicBezTo>
                  <a:cubicBezTo>
                    <a:pt x="97476" y="75331"/>
                    <a:pt x="97476" y="75331"/>
                    <a:pt x="97476" y="75331"/>
                  </a:cubicBezTo>
                  <a:cubicBezTo>
                    <a:pt x="97476" y="72492"/>
                    <a:pt x="94637" y="72492"/>
                    <a:pt x="91798" y="72492"/>
                  </a:cubicBezTo>
                  <a:close/>
                  <a:moveTo>
                    <a:pt x="47318" y="67003"/>
                  </a:moveTo>
                  <a:lnTo>
                    <a:pt x="47318" y="67003"/>
                  </a:lnTo>
                  <a:cubicBezTo>
                    <a:pt x="30662" y="83659"/>
                    <a:pt x="30662" y="83659"/>
                    <a:pt x="30662" y="83659"/>
                  </a:cubicBezTo>
                  <a:cubicBezTo>
                    <a:pt x="30662" y="75331"/>
                    <a:pt x="30662" y="75331"/>
                    <a:pt x="30662" y="75331"/>
                  </a:cubicBezTo>
                  <a:cubicBezTo>
                    <a:pt x="30662" y="72492"/>
                    <a:pt x="27823" y="72492"/>
                    <a:pt x="24984" y="72492"/>
                  </a:cubicBezTo>
                  <a:cubicBezTo>
                    <a:pt x="24984" y="72492"/>
                    <a:pt x="22145" y="72492"/>
                    <a:pt x="22145" y="75331"/>
                  </a:cubicBezTo>
                  <a:cubicBezTo>
                    <a:pt x="22145" y="94826"/>
                    <a:pt x="22145" y="94826"/>
                    <a:pt x="22145" y="94826"/>
                  </a:cubicBezTo>
                  <a:cubicBezTo>
                    <a:pt x="22145" y="94826"/>
                    <a:pt x="22145" y="94826"/>
                    <a:pt x="22145" y="97665"/>
                  </a:cubicBezTo>
                  <a:cubicBezTo>
                    <a:pt x="24984" y="97665"/>
                    <a:pt x="24984" y="97665"/>
                    <a:pt x="24984" y="97665"/>
                  </a:cubicBezTo>
                  <a:cubicBezTo>
                    <a:pt x="44479" y="97665"/>
                    <a:pt x="44479" y="97665"/>
                    <a:pt x="44479" y="97665"/>
                  </a:cubicBezTo>
                  <a:cubicBezTo>
                    <a:pt x="47318" y="97665"/>
                    <a:pt x="47318" y="94826"/>
                    <a:pt x="47318" y="94826"/>
                  </a:cubicBezTo>
                  <a:cubicBezTo>
                    <a:pt x="47318" y="91987"/>
                    <a:pt x="47318" y="89148"/>
                    <a:pt x="44479" y="89148"/>
                  </a:cubicBezTo>
                  <a:cubicBezTo>
                    <a:pt x="33312" y="89148"/>
                    <a:pt x="33312" y="89148"/>
                    <a:pt x="33312" y="89148"/>
                  </a:cubicBezTo>
                  <a:cubicBezTo>
                    <a:pt x="52807" y="72492"/>
                    <a:pt x="52807" y="72492"/>
                    <a:pt x="52807" y="72492"/>
                  </a:cubicBezTo>
                  <a:lnTo>
                    <a:pt x="47318" y="67003"/>
                  </a:lnTo>
                  <a:close/>
                  <a:moveTo>
                    <a:pt x="102965" y="0"/>
                  </a:moveTo>
                  <a:lnTo>
                    <a:pt x="102965" y="0"/>
                  </a:lnTo>
                  <a:cubicBezTo>
                    <a:pt x="13817" y="0"/>
                    <a:pt x="13817" y="0"/>
                    <a:pt x="13817" y="0"/>
                  </a:cubicBezTo>
                  <a:cubicBezTo>
                    <a:pt x="5488" y="0"/>
                    <a:pt x="0" y="8517"/>
                    <a:pt x="0" y="16845"/>
                  </a:cubicBezTo>
                  <a:cubicBezTo>
                    <a:pt x="0" y="105993"/>
                    <a:pt x="0" y="105993"/>
                    <a:pt x="0" y="105993"/>
                  </a:cubicBezTo>
                  <a:cubicBezTo>
                    <a:pt x="0" y="114321"/>
                    <a:pt x="5488" y="119810"/>
                    <a:pt x="13817" y="119810"/>
                  </a:cubicBezTo>
                  <a:cubicBezTo>
                    <a:pt x="102965" y="119810"/>
                    <a:pt x="102965" y="119810"/>
                    <a:pt x="102965" y="119810"/>
                  </a:cubicBezTo>
                  <a:cubicBezTo>
                    <a:pt x="111293" y="119810"/>
                    <a:pt x="119810" y="114321"/>
                    <a:pt x="119810" y="105993"/>
                  </a:cubicBezTo>
                  <a:cubicBezTo>
                    <a:pt x="119810" y="16845"/>
                    <a:pt x="119810" y="16845"/>
                    <a:pt x="119810" y="16845"/>
                  </a:cubicBezTo>
                  <a:cubicBezTo>
                    <a:pt x="119810" y="8517"/>
                    <a:pt x="111293" y="0"/>
                    <a:pt x="102965" y="0"/>
                  </a:cubicBezTo>
                  <a:close/>
                  <a:moveTo>
                    <a:pt x="111293" y="105993"/>
                  </a:moveTo>
                  <a:lnTo>
                    <a:pt x="111293" y="105993"/>
                  </a:lnTo>
                  <a:cubicBezTo>
                    <a:pt x="111293" y="108832"/>
                    <a:pt x="108643" y="111482"/>
                    <a:pt x="102965" y="111482"/>
                  </a:cubicBezTo>
                  <a:cubicBezTo>
                    <a:pt x="13817" y="111482"/>
                    <a:pt x="13817" y="111482"/>
                    <a:pt x="13817" y="111482"/>
                  </a:cubicBezTo>
                  <a:cubicBezTo>
                    <a:pt x="10977" y="111482"/>
                    <a:pt x="8328" y="108832"/>
                    <a:pt x="8328" y="105993"/>
                  </a:cubicBezTo>
                  <a:cubicBezTo>
                    <a:pt x="8328" y="16845"/>
                    <a:pt x="8328" y="16845"/>
                    <a:pt x="8328" y="16845"/>
                  </a:cubicBezTo>
                  <a:cubicBezTo>
                    <a:pt x="8328" y="11167"/>
                    <a:pt x="10977" y="8517"/>
                    <a:pt x="13817" y="8517"/>
                  </a:cubicBezTo>
                  <a:cubicBezTo>
                    <a:pt x="102965" y="8517"/>
                    <a:pt x="102965" y="8517"/>
                    <a:pt x="102965" y="8517"/>
                  </a:cubicBezTo>
                  <a:cubicBezTo>
                    <a:pt x="108643" y="8517"/>
                    <a:pt x="111293" y="11167"/>
                    <a:pt x="111293" y="16845"/>
                  </a:cubicBezTo>
                  <a:lnTo>
                    <a:pt x="111293" y="105993"/>
                  </a:lnTo>
                  <a:close/>
                  <a:moveTo>
                    <a:pt x="91798" y="22334"/>
                  </a:moveTo>
                  <a:lnTo>
                    <a:pt x="91798" y="22334"/>
                  </a:lnTo>
                  <a:cubicBezTo>
                    <a:pt x="75141" y="22334"/>
                    <a:pt x="75141" y="22334"/>
                    <a:pt x="75141" y="22334"/>
                  </a:cubicBezTo>
                  <a:cubicBezTo>
                    <a:pt x="72492" y="22334"/>
                    <a:pt x="69463" y="25173"/>
                    <a:pt x="69463" y="28012"/>
                  </a:cubicBezTo>
                  <a:cubicBezTo>
                    <a:pt x="69463" y="28012"/>
                    <a:pt x="72492" y="30662"/>
                    <a:pt x="75141" y="30662"/>
                  </a:cubicBezTo>
                  <a:cubicBezTo>
                    <a:pt x="83470" y="30662"/>
                    <a:pt x="83470" y="30662"/>
                    <a:pt x="83470" y="30662"/>
                  </a:cubicBezTo>
                  <a:cubicBezTo>
                    <a:pt x="66813" y="47507"/>
                    <a:pt x="66813" y="47507"/>
                    <a:pt x="66813" y="47507"/>
                  </a:cubicBezTo>
                  <a:cubicBezTo>
                    <a:pt x="72492" y="52996"/>
                    <a:pt x="72492" y="52996"/>
                    <a:pt x="72492" y="52996"/>
                  </a:cubicBezTo>
                  <a:cubicBezTo>
                    <a:pt x="89148" y="36340"/>
                    <a:pt x="89148" y="36340"/>
                    <a:pt x="89148" y="36340"/>
                  </a:cubicBezTo>
                  <a:cubicBezTo>
                    <a:pt x="89148" y="44668"/>
                    <a:pt x="89148" y="44668"/>
                    <a:pt x="89148" y="44668"/>
                  </a:cubicBezTo>
                  <a:cubicBezTo>
                    <a:pt x="89148" y="47507"/>
                    <a:pt x="91798" y="50347"/>
                    <a:pt x="91798" y="50347"/>
                  </a:cubicBezTo>
                  <a:cubicBezTo>
                    <a:pt x="94637" y="50347"/>
                    <a:pt x="97476" y="47507"/>
                    <a:pt x="97476" y="44668"/>
                  </a:cubicBezTo>
                  <a:cubicBezTo>
                    <a:pt x="97476" y="28012"/>
                    <a:pt x="97476" y="28012"/>
                    <a:pt x="97476" y="28012"/>
                  </a:cubicBezTo>
                  <a:cubicBezTo>
                    <a:pt x="97476" y="25173"/>
                    <a:pt x="97476" y="25173"/>
                    <a:pt x="94637" y="25173"/>
                  </a:cubicBezTo>
                  <a:cubicBezTo>
                    <a:pt x="94637" y="22334"/>
                    <a:pt x="94637" y="22334"/>
                    <a:pt x="91798" y="22334"/>
                  </a:cubicBezTo>
                  <a:close/>
                </a:path>
              </a:pathLst>
            </a:custGeom>
            <a:grp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grpSp>
      <p:grpSp>
        <p:nvGrpSpPr>
          <p:cNvPr id="37" name="Group 36"/>
          <p:cNvGrpSpPr/>
          <p:nvPr/>
        </p:nvGrpSpPr>
        <p:grpSpPr>
          <a:xfrm>
            <a:off x="8282752" y="4261755"/>
            <a:ext cx="3371850" cy="1958821"/>
            <a:chOff x="8282752" y="4261755"/>
            <a:chExt cx="3371850" cy="1958821"/>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grpSpPr>
        <p:sp>
          <p:nvSpPr>
            <p:cNvPr id="34" name="Rounded Rectangle 33"/>
            <p:cNvSpPr/>
            <p:nvPr/>
          </p:nvSpPr>
          <p:spPr>
            <a:xfrm>
              <a:off x="8282752" y="4261755"/>
              <a:ext cx="3371850" cy="1958821"/>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Shape 4600"/>
            <p:cNvSpPr/>
            <p:nvPr/>
          </p:nvSpPr>
          <p:spPr>
            <a:xfrm>
              <a:off x="9828751" y="4435605"/>
              <a:ext cx="305130" cy="306974"/>
            </a:xfrm>
            <a:custGeom>
              <a:avLst/>
              <a:gdLst/>
              <a:ahLst/>
              <a:cxnLst/>
              <a:rect l="0" t="0" r="0" b="0"/>
              <a:pathLst>
                <a:path w="120000" h="120000" extrusionOk="0">
                  <a:moveTo>
                    <a:pt x="5678" y="44598"/>
                  </a:moveTo>
                  <a:lnTo>
                    <a:pt x="5678" y="44598"/>
                  </a:lnTo>
                  <a:cubicBezTo>
                    <a:pt x="41829" y="44598"/>
                    <a:pt x="41829" y="44598"/>
                    <a:pt x="41829" y="44598"/>
                  </a:cubicBezTo>
                  <a:cubicBezTo>
                    <a:pt x="44668" y="44598"/>
                    <a:pt x="44668" y="44598"/>
                    <a:pt x="44668" y="41763"/>
                  </a:cubicBezTo>
                  <a:cubicBezTo>
                    <a:pt x="44668" y="39118"/>
                    <a:pt x="44668" y="39118"/>
                    <a:pt x="41829" y="39118"/>
                  </a:cubicBezTo>
                  <a:cubicBezTo>
                    <a:pt x="14006" y="39118"/>
                    <a:pt x="14006" y="39118"/>
                    <a:pt x="14006" y="39118"/>
                  </a:cubicBezTo>
                  <a:cubicBezTo>
                    <a:pt x="22334" y="19653"/>
                    <a:pt x="39179" y="8503"/>
                    <a:pt x="61324" y="8503"/>
                  </a:cubicBezTo>
                  <a:cubicBezTo>
                    <a:pt x="86498" y="8503"/>
                    <a:pt x="108643" y="27968"/>
                    <a:pt x="111482" y="52913"/>
                  </a:cubicBezTo>
                  <a:cubicBezTo>
                    <a:pt x="119810" y="52913"/>
                    <a:pt x="119810" y="52913"/>
                    <a:pt x="119810" y="52913"/>
                  </a:cubicBezTo>
                  <a:cubicBezTo>
                    <a:pt x="117160" y="22299"/>
                    <a:pt x="91987" y="0"/>
                    <a:pt x="61324" y="0"/>
                  </a:cubicBezTo>
                  <a:cubicBezTo>
                    <a:pt x="39179" y="0"/>
                    <a:pt x="19495" y="13984"/>
                    <a:pt x="8328" y="30614"/>
                  </a:cubicBezTo>
                  <a:cubicBezTo>
                    <a:pt x="8328" y="5669"/>
                    <a:pt x="8328" y="5669"/>
                    <a:pt x="8328" y="5669"/>
                  </a:cubicBezTo>
                  <a:cubicBezTo>
                    <a:pt x="8328" y="2834"/>
                    <a:pt x="5678" y="0"/>
                    <a:pt x="5678" y="0"/>
                  </a:cubicBezTo>
                  <a:cubicBezTo>
                    <a:pt x="2839" y="0"/>
                    <a:pt x="0" y="2834"/>
                    <a:pt x="0" y="5669"/>
                  </a:cubicBezTo>
                  <a:cubicBezTo>
                    <a:pt x="0" y="41763"/>
                    <a:pt x="0" y="41763"/>
                    <a:pt x="0" y="41763"/>
                  </a:cubicBezTo>
                  <a:cubicBezTo>
                    <a:pt x="0" y="44598"/>
                    <a:pt x="5678" y="44598"/>
                    <a:pt x="5678" y="44598"/>
                  </a:cubicBezTo>
                  <a:close/>
                  <a:moveTo>
                    <a:pt x="117160" y="75212"/>
                  </a:moveTo>
                  <a:lnTo>
                    <a:pt x="117160" y="75212"/>
                  </a:lnTo>
                  <a:cubicBezTo>
                    <a:pt x="77981" y="75212"/>
                    <a:pt x="77981" y="75212"/>
                    <a:pt x="77981" y="75212"/>
                  </a:cubicBezTo>
                  <a:lnTo>
                    <a:pt x="75331" y="78047"/>
                  </a:lnTo>
                  <a:cubicBezTo>
                    <a:pt x="75331" y="80881"/>
                    <a:pt x="77981" y="83527"/>
                    <a:pt x="77981" y="83527"/>
                  </a:cubicBezTo>
                  <a:cubicBezTo>
                    <a:pt x="108643" y="83527"/>
                    <a:pt x="108643" y="83527"/>
                    <a:pt x="108643" y="83527"/>
                  </a:cubicBezTo>
                  <a:cubicBezTo>
                    <a:pt x="100315" y="100157"/>
                    <a:pt x="80820" y="111307"/>
                    <a:pt x="61324" y="111307"/>
                  </a:cubicBezTo>
                  <a:cubicBezTo>
                    <a:pt x="33501" y="111307"/>
                    <a:pt x="14006" y="92031"/>
                    <a:pt x="8328" y="66897"/>
                  </a:cubicBezTo>
                  <a:cubicBezTo>
                    <a:pt x="2839" y="66897"/>
                    <a:pt x="2839" y="66897"/>
                    <a:pt x="2839" y="66897"/>
                  </a:cubicBezTo>
                  <a:cubicBezTo>
                    <a:pt x="5678" y="97511"/>
                    <a:pt x="30662" y="119811"/>
                    <a:pt x="61324" y="119811"/>
                  </a:cubicBezTo>
                  <a:cubicBezTo>
                    <a:pt x="83659" y="119811"/>
                    <a:pt x="103154" y="108661"/>
                    <a:pt x="111482" y="89196"/>
                  </a:cubicBezTo>
                  <a:cubicBezTo>
                    <a:pt x="111482" y="116976"/>
                    <a:pt x="111482" y="116976"/>
                    <a:pt x="111482" y="116976"/>
                  </a:cubicBezTo>
                  <a:cubicBezTo>
                    <a:pt x="111482" y="116976"/>
                    <a:pt x="114321" y="119811"/>
                    <a:pt x="117160" y="119811"/>
                  </a:cubicBezTo>
                  <a:lnTo>
                    <a:pt x="119810" y="116976"/>
                  </a:lnTo>
                  <a:cubicBezTo>
                    <a:pt x="119810" y="78047"/>
                    <a:pt x="119810" y="78047"/>
                    <a:pt x="119810" y="78047"/>
                  </a:cubicBezTo>
                  <a:cubicBezTo>
                    <a:pt x="119810" y="75212"/>
                    <a:pt x="117160" y="75212"/>
                    <a:pt x="117160" y="75212"/>
                  </a:cubicBezTo>
                  <a:close/>
                </a:path>
              </a:pathLst>
            </a:custGeom>
            <a:grp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sp>
          <p:nvSpPr>
            <p:cNvPr id="28" name="Subtitle 2"/>
            <p:cNvSpPr txBox="1">
              <a:spLocks/>
            </p:cNvSpPr>
            <p:nvPr/>
          </p:nvSpPr>
          <p:spPr>
            <a:xfrm>
              <a:off x="8855647" y="4965892"/>
              <a:ext cx="2251338" cy="275274"/>
            </a:xfrm>
            <a:prstGeom prst="rect">
              <a:avLst/>
            </a:prstGeom>
            <a:grp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Industry Research</a:t>
              </a:r>
              <a:endParaRPr lang="id-ID"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9" name="Rectangle 28"/>
            <p:cNvSpPr/>
            <p:nvPr/>
          </p:nvSpPr>
          <p:spPr>
            <a:xfrm>
              <a:off x="8786997" y="5241166"/>
              <a:ext cx="2363360" cy="523605"/>
            </a:xfrm>
            <a:prstGeom prst="rect">
              <a:avLst/>
            </a:prstGeom>
            <a:grpFill/>
          </p:spPr>
          <p:txBody>
            <a:bodyPr wrap="square">
              <a:spAutoFit/>
            </a:bodyPr>
            <a:lstStyle/>
            <a:p>
              <a:pPr algn="ctr">
                <a:lnSpc>
                  <a:spcPct val="150000"/>
                </a:lnSpc>
              </a:pPr>
              <a:r>
                <a:rPr lang="en-US"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Research needed to confirm specific industry numbers.</a:t>
              </a:r>
            </a:p>
          </p:txBody>
        </p:sp>
      </p:grpSp>
      <p:grpSp>
        <p:nvGrpSpPr>
          <p:cNvPr id="11" name="Group 10">
            <a:extLst>
              <a:ext uri="{FF2B5EF4-FFF2-40B4-BE49-F238E27FC236}">
                <a16:creationId xmlns:a16="http://schemas.microsoft.com/office/drawing/2014/main" id="{EED404C5-42C1-0E1A-AECD-4B36E4C0C942}"/>
              </a:ext>
            </a:extLst>
          </p:cNvPr>
          <p:cNvGrpSpPr/>
          <p:nvPr/>
        </p:nvGrpSpPr>
        <p:grpSpPr>
          <a:xfrm>
            <a:off x="534561" y="4255909"/>
            <a:ext cx="3371850" cy="1958821"/>
            <a:chOff x="4406657" y="4261755"/>
            <a:chExt cx="3371850" cy="1958821"/>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grpSpPr>
        <p:sp>
          <p:nvSpPr>
            <p:cNvPr id="12" name="Rounded Rectangle 32">
              <a:extLst>
                <a:ext uri="{FF2B5EF4-FFF2-40B4-BE49-F238E27FC236}">
                  <a16:creationId xmlns:a16="http://schemas.microsoft.com/office/drawing/2014/main" id="{9D7F2D68-F663-6C22-6383-31E464689FD4}"/>
                </a:ext>
              </a:extLst>
            </p:cNvPr>
            <p:cNvSpPr/>
            <p:nvPr/>
          </p:nvSpPr>
          <p:spPr>
            <a:xfrm>
              <a:off x="4406657" y="4261755"/>
              <a:ext cx="3371850" cy="1958821"/>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Subtitle 2">
              <a:extLst>
                <a:ext uri="{FF2B5EF4-FFF2-40B4-BE49-F238E27FC236}">
                  <a16:creationId xmlns:a16="http://schemas.microsoft.com/office/drawing/2014/main" id="{192BAFAB-9BFD-1CF7-9DBA-1BC5003B372F}"/>
                </a:ext>
              </a:extLst>
            </p:cNvPr>
            <p:cNvSpPr txBox="1">
              <a:spLocks/>
            </p:cNvSpPr>
            <p:nvPr/>
          </p:nvSpPr>
          <p:spPr>
            <a:xfrm>
              <a:off x="4966913" y="4965892"/>
              <a:ext cx="2251338" cy="275274"/>
            </a:xfrm>
            <a:prstGeom prst="rect">
              <a:avLst/>
            </a:prstGeom>
            <a:grp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Fact &amp; Fiction</a:t>
              </a:r>
              <a:endParaRPr lang="id-ID" sz="1400" b="1"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Rectangle 13">
              <a:extLst>
                <a:ext uri="{FF2B5EF4-FFF2-40B4-BE49-F238E27FC236}">
                  <a16:creationId xmlns:a16="http://schemas.microsoft.com/office/drawing/2014/main" id="{8D2BA810-18B9-EBCF-EF83-E10E9541A6A6}"/>
                </a:ext>
              </a:extLst>
            </p:cNvPr>
            <p:cNvSpPr/>
            <p:nvPr/>
          </p:nvSpPr>
          <p:spPr>
            <a:xfrm>
              <a:off x="4910902" y="5241166"/>
              <a:ext cx="2363360" cy="523605"/>
            </a:xfrm>
            <a:prstGeom prst="rect">
              <a:avLst/>
            </a:prstGeom>
            <a:grpFill/>
          </p:spPr>
          <p:txBody>
            <a:bodyPr wrap="square">
              <a:spAutoFit/>
            </a:bodyPr>
            <a:lstStyle/>
            <a:p>
              <a:pPr algn="ctr">
                <a:lnSpc>
                  <a:spcPct val="150000"/>
                </a:lnSpc>
              </a:pPr>
              <a:r>
                <a:rPr lang="en-US"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Differentiating facts, opinions, and well-researched information.</a:t>
              </a:r>
            </a:p>
          </p:txBody>
        </p:sp>
        <p:sp>
          <p:nvSpPr>
            <p:cNvPr id="17" name="Shape 4631">
              <a:extLst>
                <a:ext uri="{FF2B5EF4-FFF2-40B4-BE49-F238E27FC236}">
                  <a16:creationId xmlns:a16="http://schemas.microsoft.com/office/drawing/2014/main" id="{D14A58DC-87ED-B7BC-05AD-08EC9A4E0802}"/>
                </a:ext>
              </a:extLst>
            </p:cNvPr>
            <p:cNvSpPr/>
            <p:nvPr/>
          </p:nvSpPr>
          <p:spPr>
            <a:xfrm>
              <a:off x="5943433" y="4436487"/>
              <a:ext cx="305130" cy="305210"/>
            </a:xfrm>
            <a:custGeom>
              <a:avLst/>
              <a:gdLst/>
              <a:ahLst/>
              <a:cxnLst/>
              <a:rect l="0" t="0" r="0" b="0"/>
              <a:pathLst>
                <a:path w="120000" h="120000" extrusionOk="0">
                  <a:moveTo>
                    <a:pt x="44479" y="30662"/>
                  </a:moveTo>
                  <a:lnTo>
                    <a:pt x="44479" y="30662"/>
                  </a:lnTo>
                  <a:cubicBezTo>
                    <a:pt x="47318" y="30662"/>
                    <a:pt x="47318" y="28012"/>
                    <a:pt x="47318" y="28012"/>
                  </a:cubicBezTo>
                  <a:cubicBezTo>
                    <a:pt x="47318" y="25173"/>
                    <a:pt x="47318" y="22334"/>
                    <a:pt x="44479" y="22334"/>
                  </a:cubicBezTo>
                  <a:cubicBezTo>
                    <a:pt x="24984" y="22334"/>
                    <a:pt x="24984" y="22334"/>
                    <a:pt x="24984" y="22334"/>
                  </a:cubicBezTo>
                  <a:cubicBezTo>
                    <a:pt x="24984" y="22334"/>
                    <a:pt x="24984" y="22334"/>
                    <a:pt x="22145" y="25173"/>
                  </a:cubicBezTo>
                  <a:cubicBezTo>
                    <a:pt x="22145" y="25173"/>
                    <a:pt x="22145" y="25173"/>
                    <a:pt x="22145" y="28012"/>
                  </a:cubicBezTo>
                  <a:cubicBezTo>
                    <a:pt x="22145" y="44668"/>
                    <a:pt x="22145" y="44668"/>
                    <a:pt x="22145" y="44668"/>
                  </a:cubicBezTo>
                  <a:cubicBezTo>
                    <a:pt x="22145" y="47507"/>
                    <a:pt x="24984" y="50347"/>
                    <a:pt x="24984" y="50347"/>
                  </a:cubicBezTo>
                  <a:cubicBezTo>
                    <a:pt x="27823" y="50347"/>
                    <a:pt x="30662" y="47507"/>
                    <a:pt x="30662" y="44668"/>
                  </a:cubicBezTo>
                  <a:cubicBezTo>
                    <a:pt x="30662" y="36340"/>
                    <a:pt x="30662" y="36340"/>
                    <a:pt x="30662" y="36340"/>
                  </a:cubicBezTo>
                  <a:cubicBezTo>
                    <a:pt x="47318" y="52996"/>
                    <a:pt x="47318" y="52996"/>
                    <a:pt x="47318" y="52996"/>
                  </a:cubicBezTo>
                  <a:cubicBezTo>
                    <a:pt x="52807" y="47507"/>
                    <a:pt x="52807" y="47507"/>
                    <a:pt x="52807" y="47507"/>
                  </a:cubicBezTo>
                  <a:cubicBezTo>
                    <a:pt x="33312" y="30662"/>
                    <a:pt x="33312" y="30662"/>
                    <a:pt x="33312" y="30662"/>
                  </a:cubicBezTo>
                  <a:lnTo>
                    <a:pt x="44479" y="30662"/>
                  </a:lnTo>
                  <a:close/>
                  <a:moveTo>
                    <a:pt x="91798" y="72492"/>
                  </a:moveTo>
                  <a:lnTo>
                    <a:pt x="91798" y="72492"/>
                  </a:lnTo>
                  <a:cubicBezTo>
                    <a:pt x="91798" y="72492"/>
                    <a:pt x="89148" y="72492"/>
                    <a:pt x="89148" y="75331"/>
                  </a:cubicBezTo>
                  <a:cubicBezTo>
                    <a:pt x="89148" y="83659"/>
                    <a:pt x="89148" y="83659"/>
                    <a:pt x="89148" y="83659"/>
                  </a:cubicBezTo>
                  <a:cubicBezTo>
                    <a:pt x="72492" y="67003"/>
                    <a:pt x="72492" y="67003"/>
                    <a:pt x="72492" y="67003"/>
                  </a:cubicBezTo>
                  <a:cubicBezTo>
                    <a:pt x="66813" y="72492"/>
                    <a:pt x="66813" y="72492"/>
                    <a:pt x="66813" y="72492"/>
                  </a:cubicBezTo>
                  <a:cubicBezTo>
                    <a:pt x="83470" y="89148"/>
                    <a:pt x="83470" y="89148"/>
                    <a:pt x="83470" y="89148"/>
                  </a:cubicBezTo>
                  <a:cubicBezTo>
                    <a:pt x="75141" y="89148"/>
                    <a:pt x="75141" y="89148"/>
                    <a:pt x="75141" y="89148"/>
                  </a:cubicBezTo>
                  <a:cubicBezTo>
                    <a:pt x="72492" y="89148"/>
                    <a:pt x="69463" y="91987"/>
                    <a:pt x="69463" y="94826"/>
                  </a:cubicBezTo>
                  <a:cubicBezTo>
                    <a:pt x="69463" y="94826"/>
                    <a:pt x="72492" y="97665"/>
                    <a:pt x="75141" y="97665"/>
                  </a:cubicBezTo>
                  <a:cubicBezTo>
                    <a:pt x="91798" y="97665"/>
                    <a:pt x="91798" y="97665"/>
                    <a:pt x="91798" y="97665"/>
                  </a:cubicBezTo>
                  <a:cubicBezTo>
                    <a:pt x="94637" y="97665"/>
                    <a:pt x="94637" y="97665"/>
                    <a:pt x="94637" y="97665"/>
                  </a:cubicBezTo>
                  <a:cubicBezTo>
                    <a:pt x="97476" y="94826"/>
                    <a:pt x="97476" y="94826"/>
                    <a:pt x="97476" y="94826"/>
                  </a:cubicBezTo>
                  <a:cubicBezTo>
                    <a:pt x="97476" y="75331"/>
                    <a:pt x="97476" y="75331"/>
                    <a:pt x="97476" y="75331"/>
                  </a:cubicBezTo>
                  <a:cubicBezTo>
                    <a:pt x="97476" y="72492"/>
                    <a:pt x="94637" y="72492"/>
                    <a:pt x="91798" y="72492"/>
                  </a:cubicBezTo>
                  <a:close/>
                  <a:moveTo>
                    <a:pt x="47318" y="67003"/>
                  </a:moveTo>
                  <a:lnTo>
                    <a:pt x="47318" y="67003"/>
                  </a:lnTo>
                  <a:cubicBezTo>
                    <a:pt x="30662" y="83659"/>
                    <a:pt x="30662" y="83659"/>
                    <a:pt x="30662" y="83659"/>
                  </a:cubicBezTo>
                  <a:cubicBezTo>
                    <a:pt x="30662" y="75331"/>
                    <a:pt x="30662" y="75331"/>
                    <a:pt x="30662" y="75331"/>
                  </a:cubicBezTo>
                  <a:cubicBezTo>
                    <a:pt x="30662" y="72492"/>
                    <a:pt x="27823" y="72492"/>
                    <a:pt x="24984" y="72492"/>
                  </a:cubicBezTo>
                  <a:cubicBezTo>
                    <a:pt x="24984" y="72492"/>
                    <a:pt x="22145" y="72492"/>
                    <a:pt x="22145" y="75331"/>
                  </a:cubicBezTo>
                  <a:cubicBezTo>
                    <a:pt x="22145" y="94826"/>
                    <a:pt x="22145" y="94826"/>
                    <a:pt x="22145" y="94826"/>
                  </a:cubicBezTo>
                  <a:cubicBezTo>
                    <a:pt x="22145" y="94826"/>
                    <a:pt x="22145" y="94826"/>
                    <a:pt x="22145" y="97665"/>
                  </a:cubicBezTo>
                  <a:cubicBezTo>
                    <a:pt x="24984" y="97665"/>
                    <a:pt x="24984" y="97665"/>
                    <a:pt x="24984" y="97665"/>
                  </a:cubicBezTo>
                  <a:cubicBezTo>
                    <a:pt x="44479" y="97665"/>
                    <a:pt x="44479" y="97665"/>
                    <a:pt x="44479" y="97665"/>
                  </a:cubicBezTo>
                  <a:cubicBezTo>
                    <a:pt x="47318" y="97665"/>
                    <a:pt x="47318" y="94826"/>
                    <a:pt x="47318" y="94826"/>
                  </a:cubicBezTo>
                  <a:cubicBezTo>
                    <a:pt x="47318" y="91987"/>
                    <a:pt x="47318" y="89148"/>
                    <a:pt x="44479" y="89148"/>
                  </a:cubicBezTo>
                  <a:cubicBezTo>
                    <a:pt x="33312" y="89148"/>
                    <a:pt x="33312" y="89148"/>
                    <a:pt x="33312" y="89148"/>
                  </a:cubicBezTo>
                  <a:cubicBezTo>
                    <a:pt x="52807" y="72492"/>
                    <a:pt x="52807" y="72492"/>
                    <a:pt x="52807" y="72492"/>
                  </a:cubicBezTo>
                  <a:lnTo>
                    <a:pt x="47318" y="67003"/>
                  </a:lnTo>
                  <a:close/>
                  <a:moveTo>
                    <a:pt x="102965" y="0"/>
                  </a:moveTo>
                  <a:lnTo>
                    <a:pt x="102965" y="0"/>
                  </a:lnTo>
                  <a:cubicBezTo>
                    <a:pt x="13817" y="0"/>
                    <a:pt x="13817" y="0"/>
                    <a:pt x="13817" y="0"/>
                  </a:cubicBezTo>
                  <a:cubicBezTo>
                    <a:pt x="5488" y="0"/>
                    <a:pt x="0" y="8517"/>
                    <a:pt x="0" y="16845"/>
                  </a:cubicBezTo>
                  <a:cubicBezTo>
                    <a:pt x="0" y="105993"/>
                    <a:pt x="0" y="105993"/>
                    <a:pt x="0" y="105993"/>
                  </a:cubicBezTo>
                  <a:cubicBezTo>
                    <a:pt x="0" y="114321"/>
                    <a:pt x="5488" y="119810"/>
                    <a:pt x="13817" y="119810"/>
                  </a:cubicBezTo>
                  <a:cubicBezTo>
                    <a:pt x="102965" y="119810"/>
                    <a:pt x="102965" y="119810"/>
                    <a:pt x="102965" y="119810"/>
                  </a:cubicBezTo>
                  <a:cubicBezTo>
                    <a:pt x="111293" y="119810"/>
                    <a:pt x="119810" y="114321"/>
                    <a:pt x="119810" y="105993"/>
                  </a:cubicBezTo>
                  <a:cubicBezTo>
                    <a:pt x="119810" y="16845"/>
                    <a:pt x="119810" y="16845"/>
                    <a:pt x="119810" y="16845"/>
                  </a:cubicBezTo>
                  <a:cubicBezTo>
                    <a:pt x="119810" y="8517"/>
                    <a:pt x="111293" y="0"/>
                    <a:pt x="102965" y="0"/>
                  </a:cubicBezTo>
                  <a:close/>
                  <a:moveTo>
                    <a:pt x="111293" y="105993"/>
                  </a:moveTo>
                  <a:lnTo>
                    <a:pt x="111293" y="105993"/>
                  </a:lnTo>
                  <a:cubicBezTo>
                    <a:pt x="111293" y="108832"/>
                    <a:pt x="108643" y="111482"/>
                    <a:pt x="102965" y="111482"/>
                  </a:cubicBezTo>
                  <a:cubicBezTo>
                    <a:pt x="13817" y="111482"/>
                    <a:pt x="13817" y="111482"/>
                    <a:pt x="13817" y="111482"/>
                  </a:cubicBezTo>
                  <a:cubicBezTo>
                    <a:pt x="10977" y="111482"/>
                    <a:pt x="8328" y="108832"/>
                    <a:pt x="8328" y="105993"/>
                  </a:cubicBezTo>
                  <a:cubicBezTo>
                    <a:pt x="8328" y="16845"/>
                    <a:pt x="8328" y="16845"/>
                    <a:pt x="8328" y="16845"/>
                  </a:cubicBezTo>
                  <a:cubicBezTo>
                    <a:pt x="8328" y="11167"/>
                    <a:pt x="10977" y="8517"/>
                    <a:pt x="13817" y="8517"/>
                  </a:cubicBezTo>
                  <a:cubicBezTo>
                    <a:pt x="102965" y="8517"/>
                    <a:pt x="102965" y="8517"/>
                    <a:pt x="102965" y="8517"/>
                  </a:cubicBezTo>
                  <a:cubicBezTo>
                    <a:pt x="108643" y="8517"/>
                    <a:pt x="111293" y="11167"/>
                    <a:pt x="111293" y="16845"/>
                  </a:cubicBezTo>
                  <a:lnTo>
                    <a:pt x="111293" y="105993"/>
                  </a:lnTo>
                  <a:close/>
                  <a:moveTo>
                    <a:pt x="91798" y="22334"/>
                  </a:moveTo>
                  <a:lnTo>
                    <a:pt x="91798" y="22334"/>
                  </a:lnTo>
                  <a:cubicBezTo>
                    <a:pt x="75141" y="22334"/>
                    <a:pt x="75141" y="22334"/>
                    <a:pt x="75141" y="22334"/>
                  </a:cubicBezTo>
                  <a:cubicBezTo>
                    <a:pt x="72492" y="22334"/>
                    <a:pt x="69463" y="25173"/>
                    <a:pt x="69463" y="28012"/>
                  </a:cubicBezTo>
                  <a:cubicBezTo>
                    <a:pt x="69463" y="28012"/>
                    <a:pt x="72492" y="30662"/>
                    <a:pt x="75141" y="30662"/>
                  </a:cubicBezTo>
                  <a:cubicBezTo>
                    <a:pt x="83470" y="30662"/>
                    <a:pt x="83470" y="30662"/>
                    <a:pt x="83470" y="30662"/>
                  </a:cubicBezTo>
                  <a:cubicBezTo>
                    <a:pt x="66813" y="47507"/>
                    <a:pt x="66813" y="47507"/>
                    <a:pt x="66813" y="47507"/>
                  </a:cubicBezTo>
                  <a:cubicBezTo>
                    <a:pt x="72492" y="52996"/>
                    <a:pt x="72492" y="52996"/>
                    <a:pt x="72492" y="52996"/>
                  </a:cubicBezTo>
                  <a:cubicBezTo>
                    <a:pt x="89148" y="36340"/>
                    <a:pt x="89148" y="36340"/>
                    <a:pt x="89148" y="36340"/>
                  </a:cubicBezTo>
                  <a:cubicBezTo>
                    <a:pt x="89148" y="44668"/>
                    <a:pt x="89148" y="44668"/>
                    <a:pt x="89148" y="44668"/>
                  </a:cubicBezTo>
                  <a:cubicBezTo>
                    <a:pt x="89148" y="47507"/>
                    <a:pt x="91798" y="50347"/>
                    <a:pt x="91798" y="50347"/>
                  </a:cubicBezTo>
                  <a:cubicBezTo>
                    <a:pt x="94637" y="50347"/>
                    <a:pt x="97476" y="47507"/>
                    <a:pt x="97476" y="44668"/>
                  </a:cubicBezTo>
                  <a:cubicBezTo>
                    <a:pt x="97476" y="28012"/>
                    <a:pt x="97476" y="28012"/>
                    <a:pt x="97476" y="28012"/>
                  </a:cubicBezTo>
                  <a:cubicBezTo>
                    <a:pt x="97476" y="25173"/>
                    <a:pt x="97476" y="25173"/>
                    <a:pt x="94637" y="25173"/>
                  </a:cubicBezTo>
                  <a:cubicBezTo>
                    <a:pt x="94637" y="22334"/>
                    <a:pt x="94637" y="22334"/>
                    <a:pt x="91798" y="22334"/>
                  </a:cubicBezTo>
                  <a:close/>
                </a:path>
              </a:pathLst>
            </a:custGeom>
            <a:grp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grpSp>
    </p:spTree>
    <p:extLst>
      <p:ext uri="{BB962C8B-B14F-4D97-AF65-F5344CB8AC3E}">
        <p14:creationId xmlns:p14="http://schemas.microsoft.com/office/powerpoint/2010/main" val="2035941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65CC033-6879-4E6D-8CCA-194B32B0069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4457" b="24457"/>
          <a:stretch>
            <a:fillRect/>
          </a:stretch>
        </p:blipFill>
        <p:spPr/>
      </p:pic>
      <p:pic>
        <p:nvPicPr>
          <p:cNvPr id="11" name="Picture Placeholder 10">
            <a:extLst>
              <a:ext uri="{FF2B5EF4-FFF2-40B4-BE49-F238E27FC236}">
                <a16:creationId xmlns:a16="http://schemas.microsoft.com/office/drawing/2014/main" id="{5BAF5AEB-40A7-472C-842D-DB35EE3D648C}"/>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8879" r="8879"/>
          <a:stretch>
            <a:fillRect/>
          </a:stretch>
        </p:blipFill>
        <p:spPr/>
      </p:pic>
      <p:pic>
        <p:nvPicPr>
          <p:cNvPr id="15" name="Picture Placeholder 14">
            <a:extLst>
              <a:ext uri="{FF2B5EF4-FFF2-40B4-BE49-F238E27FC236}">
                <a16:creationId xmlns:a16="http://schemas.microsoft.com/office/drawing/2014/main" id="{C7D888E6-7830-43F2-97A2-81545FEE84C6}"/>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t="13744" b="13744"/>
          <a:stretch>
            <a:fillRect/>
          </a:stretch>
        </p:blipFill>
        <p:spPr/>
      </p:pic>
      <p:pic>
        <p:nvPicPr>
          <p:cNvPr id="17" name="Picture Placeholder 16">
            <a:extLst>
              <a:ext uri="{FF2B5EF4-FFF2-40B4-BE49-F238E27FC236}">
                <a16:creationId xmlns:a16="http://schemas.microsoft.com/office/drawing/2014/main" id="{B70686FB-E845-4B08-806A-50C213E18970}"/>
              </a:ext>
            </a:extLst>
          </p:cNvPr>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6224" r="6224"/>
          <a:stretch>
            <a:fillRect/>
          </a:stretch>
        </p:blipFill>
        <p:spPr/>
      </p:pic>
      <p:pic>
        <p:nvPicPr>
          <p:cNvPr id="19" name="Picture Placeholder 18">
            <a:extLst>
              <a:ext uri="{FF2B5EF4-FFF2-40B4-BE49-F238E27FC236}">
                <a16:creationId xmlns:a16="http://schemas.microsoft.com/office/drawing/2014/main" id="{DFC875F2-82FA-41CA-9411-3A195A88DA30}"/>
              </a:ext>
            </a:extLst>
          </p:cNvPr>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l="8879" r="8879"/>
          <a:stretch>
            <a:fillRect/>
          </a:stretch>
        </p:blipFill>
        <p:spPr/>
      </p:pic>
      <p:pic>
        <p:nvPicPr>
          <p:cNvPr id="23" name="Picture Placeholder 22">
            <a:extLst>
              <a:ext uri="{FF2B5EF4-FFF2-40B4-BE49-F238E27FC236}">
                <a16:creationId xmlns:a16="http://schemas.microsoft.com/office/drawing/2014/main" id="{0601C1F7-97AC-45BB-85E5-1C9A8F7B627B}"/>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10326" r="10326"/>
          <a:stretch>
            <a:fillRect/>
          </a:stretch>
        </p:blipFill>
        <p:spPr/>
      </p:pic>
    </p:spTree>
    <p:extLst>
      <p:ext uri="{BB962C8B-B14F-4D97-AF65-F5344CB8AC3E}">
        <p14:creationId xmlns:p14="http://schemas.microsoft.com/office/powerpoint/2010/main" val="22246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061603" y="2782669"/>
            <a:ext cx="3263362" cy="646331"/>
          </a:xfrm>
          <a:prstGeom prst="rect">
            <a:avLst/>
          </a:prstGeom>
        </p:spPr>
        <p:txBody>
          <a:bodyPr wrap="square">
            <a:spAutoFit/>
          </a:bodyPr>
          <a:lstStyle/>
          <a:p>
            <a:pPr lvl="0">
              <a:defRPr sz="1800" b="0" spc="0">
                <a:solidFill>
                  <a:srgbClr val="000000"/>
                </a:solidFill>
              </a:defRPr>
            </a:pPr>
            <a:r>
              <a:rPr lang="id-ID" sz="3600" b="1" dirty="0">
                <a:latin typeface="Kelson Sans" panose="02000500000000000000" pitchFamily="50" charset="0"/>
                <a:ea typeface="Lato" panose="020F0502020204030203" pitchFamily="34" charset="0"/>
                <a:cs typeface="Lato" panose="020F0502020204030203" pitchFamily="34" charset="0"/>
              </a:rPr>
              <a:t>Gallery Slide</a:t>
            </a:r>
          </a:p>
        </p:txBody>
      </p:sp>
      <p:sp>
        <p:nvSpPr>
          <p:cNvPr id="11" name="Rectangle 10"/>
          <p:cNvSpPr/>
          <p:nvPr/>
        </p:nvSpPr>
        <p:spPr>
          <a:xfrm>
            <a:off x="7061603" y="3854576"/>
            <a:ext cx="3501622" cy="1131079"/>
          </a:xfrm>
          <a:prstGeom prst="rect">
            <a:avLst/>
          </a:prstGeom>
        </p:spPr>
        <p:txBody>
          <a:bodyPr wrap="square">
            <a:spAutoFit/>
          </a:bodyPr>
          <a:lstStyle/>
          <a:p>
            <a:pPr algn="just">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latin typeface="Lato" panose="020F0502020204030203" pitchFamily="34" charset="0"/>
                <a:ea typeface="Lato" panose="020F0502020204030203" pitchFamily="34" charset="0"/>
                <a:cs typeface="Lato" panose="020F0502020204030203" pitchFamily="34" charset="0"/>
              </a:rPr>
              <a:t>, </a:t>
            </a:r>
          </a:p>
        </p:txBody>
      </p:sp>
      <p:pic>
        <p:nvPicPr>
          <p:cNvPr id="6" name="Picture Placeholder 5">
            <a:extLst>
              <a:ext uri="{FF2B5EF4-FFF2-40B4-BE49-F238E27FC236}">
                <a16:creationId xmlns:a16="http://schemas.microsoft.com/office/drawing/2014/main" id="{AD5D25B7-7E55-44F4-9A40-8DB55AE405D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731" b="25731"/>
          <a:stretch>
            <a:fillRect/>
          </a:stretch>
        </p:blipFill>
        <p:spPr/>
      </p:pic>
      <p:pic>
        <p:nvPicPr>
          <p:cNvPr id="9" name="Picture Placeholder 8">
            <a:extLst>
              <a:ext uri="{FF2B5EF4-FFF2-40B4-BE49-F238E27FC236}">
                <a16:creationId xmlns:a16="http://schemas.microsoft.com/office/drawing/2014/main" id="{020FBCE6-EA54-418C-957C-F3FDD5B8B3BE}"/>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3390" r="3390"/>
          <a:stretch>
            <a:fillRect/>
          </a:stretch>
        </p:blipFill>
        <p:spPr/>
      </p:pic>
      <p:pic>
        <p:nvPicPr>
          <p:cNvPr id="12" name="Picture Placeholder 11">
            <a:extLst>
              <a:ext uri="{FF2B5EF4-FFF2-40B4-BE49-F238E27FC236}">
                <a16:creationId xmlns:a16="http://schemas.microsoft.com/office/drawing/2014/main" id="{B0F2C7E2-45A3-4BBF-9E3B-5A399CBAD8F6}"/>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336" r="2336"/>
          <a:stretch>
            <a:fillRect/>
          </a:stretch>
        </p:blipFill>
        <p:spPr/>
      </p:pic>
    </p:spTree>
    <p:extLst>
      <p:ext uri="{BB962C8B-B14F-4D97-AF65-F5344CB8AC3E}">
        <p14:creationId xmlns:p14="http://schemas.microsoft.com/office/powerpoint/2010/main" val="2592747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C66DCC7B-8063-4994-9EB9-5851AFD83CBC}"/>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3876" b="23876"/>
          <a:stretch>
            <a:fillRect/>
          </a:stretch>
        </p:blipFill>
        <p:spPr/>
      </p:pic>
      <p:pic>
        <p:nvPicPr>
          <p:cNvPr id="9" name="Picture Placeholder 8">
            <a:extLst>
              <a:ext uri="{FF2B5EF4-FFF2-40B4-BE49-F238E27FC236}">
                <a16:creationId xmlns:a16="http://schemas.microsoft.com/office/drawing/2014/main" id="{FAEA9D81-5BFD-4493-9526-29580E5B318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3279" b="23279"/>
          <a:stretch>
            <a:fillRect/>
          </a:stretch>
        </p:blipFill>
        <p:spPr/>
      </p:pic>
      <p:sp>
        <p:nvSpPr>
          <p:cNvPr id="30" name="Rectangle 29"/>
          <p:cNvSpPr/>
          <p:nvPr/>
        </p:nvSpPr>
        <p:spPr>
          <a:xfrm>
            <a:off x="6084407" y="555992"/>
            <a:ext cx="4750133" cy="253859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Rectangle 31"/>
          <p:cNvSpPr/>
          <p:nvPr/>
        </p:nvSpPr>
        <p:spPr>
          <a:xfrm>
            <a:off x="6541137" y="1739351"/>
            <a:ext cx="2740885" cy="923330"/>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3" name="Rectangle 32"/>
          <p:cNvSpPr/>
          <p:nvPr/>
        </p:nvSpPr>
        <p:spPr>
          <a:xfrm>
            <a:off x="6541136" y="1431574"/>
            <a:ext cx="1235510" cy="307777"/>
          </a:xfrm>
          <a:prstGeom prst="rect">
            <a:avLst/>
          </a:prstGeom>
        </p:spPr>
        <p:txBody>
          <a:bodyPr wrap="square">
            <a:spAutoFit/>
          </a:bodyPr>
          <a:lstStyle/>
          <a:p>
            <a:r>
              <a:rPr lang="id-ID" sz="1400" dirty="0">
                <a:solidFill>
                  <a:schemeClr val="bg1"/>
                </a:solidFill>
                <a:latin typeface="Kelson Sans" panose="02000500000000000000" pitchFamily="50" charset="0"/>
                <a:ea typeface="Lato" panose="020F0502020204030203" pitchFamily="34" charset="0"/>
                <a:cs typeface="Lato" panose="020F0502020204030203" pitchFamily="34" charset="0"/>
              </a:rPr>
              <a:t>Subtitle here</a:t>
            </a:r>
          </a:p>
        </p:txBody>
      </p:sp>
      <p:sp>
        <p:nvSpPr>
          <p:cNvPr id="29" name="Rectangle 28"/>
          <p:cNvSpPr/>
          <p:nvPr/>
        </p:nvSpPr>
        <p:spPr>
          <a:xfrm>
            <a:off x="1357459" y="3869688"/>
            <a:ext cx="4611873" cy="241630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Subtitle 2"/>
          <p:cNvSpPr txBox="1">
            <a:spLocks/>
          </p:cNvSpPr>
          <p:nvPr/>
        </p:nvSpPr>
        <p:spPr>
          <a:xfrm>
            <a:off x="1743185" y="4372998"/>
            <a:ext cx="1767800" cy="140968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200" dirty="0">
                <a:solidFill>
                  <a:schemeClr val="bg1"/>
                </a:solidFill>
                <a:latin typeface="Kelson Sans" panose="02000500000000000000" pitchFamily="50" charset="0"/>
                <a:ea typeface="Lato" panose="020F0502020204030203" pitchFamily="34" charset="0"/>
                <a:cs typeface="Lato" panose="020F0502020204030203" pitchFamily="34" charset="0"/>
              </a:rPr>
              <a:t>GRID GALLERY SLIDE</a:t>
            </a:r>
          </a:p>
        </p:txBody>
      </p:sp>
      <p:pic>
        <p:nvPicPr>
          <p:cNvPr id="13" name="Picture Placeholder 12">
            <a:extLst>
              <a:ext uri="{FF2B5EF4-FFF2-40B4-BE49-F238E27FC236}">
                <a16:creationId xmlns:a16="http://schemas.microsoft.com/office/drawing/2014/main" id="{3E19FB51-6F78-4811-8C6B-0741D381D94D}"/>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13672" r="13672"/>
          <a:stretch>
            <a:fillRect/>
          </a:stretch>
        </p:blipFill>
        <p:spPr/>
      </p:pic>
      <p:pic>
        <p:nvPicPr>
          <p:cNvPr id="11" name="Picture Placeholder 10">
            <a:extLst>
              <a:ext uri="{FF2B5EF4-FFF2-40B4-BE49-F238E27FC236}">
                <a16:creationId xmlns:a16="http://schemas.microsoft.com/office/drawing/2014/main" id="{DB2EEB94-3137-4E0E-9E17-899174C3E78B}"/>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5658" r="15658"/>
          <a:stretch>
            <a:fillRect/>
          </a:stretch>
        </p:blipFill>
        <p:spPr/>
      </p:pic>
      <p:pic>
        <p:nvPicPr>
          <p:cNvPr id="15" name="Picture Placeholder 14">
            <a:extLst>
              <a:ext uri="{FF2B5EF4-FFF2-40B4-BE49-F238E27FC236}">
                <a16:creationId xmlns:a16="http://schemas.microsoft.com/office/drawing/2014/main" id="{4B4DB47C-8CDE-42DE-A91F-361AC993D55D}"/>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4227" r="14227"/>
          <a:stretch>
            <a:fillRect/>
          </a:stretch>
        </p:blipFill>
        <p:spPr/>
      </p:pic>
      <p:pic>
        <p:nvPicPr>
          <p:cNvPr id="17" name="Picture Placeholder 16">
            <a:extLst>
              <a:ext uri="{FF2B5EF4-FFF2-40B4-BE49-F238E27FC236}">
                <a16:creationId xmlns:a16="http://schemas.microsoft.com/office/drawing/2014/main" id="{290EECFA-B178-46C0-9B8A-ACBE41FE9E2B}"/>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10088" r="10088"/>
          <a:stretch>
            <a:fillRect/>
          </a:stretch>
        </p:blipFill>
        <p:spPr/>
      </p:pic>
    </p:spTree>
    <p:extLst>
      <p:ext uri="{BB962C8B-B14F-4D97-AF65-F5344CB8AC3E}">
        <p14:creationId xmlns:p14="http://schemas.microsoft.com/office/powerpoint/2010/main" val="3133936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938535" y="4312459"/>
            <a:ext cx="3176265" cy="1131079"/>
          </a:xfrm>
          <a:prstGeom prst="rect">
            <a:avLst/>
          </a:prstGeom>
        </p:spPr>
        <p:txBody>
          <a:bodyPr wrap="square">
            <a:spAutoFit/>
          </a:bodyPr>
          <a:lstStyle/>
          <a:p>
            <a:pPr algn="just">
              <a:lnSpc>
                <a:spcPct val="150000"/>
              </a:lnSpc>
            </a:pPr>
            <a:r>
              <a:rPr lang="id-ID" sz="900" i="0" dirty="0">
                <a:solidFill>
                  <a:srgbClr val="141318"/>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a:t>
            </a:r>
            <a:endParaRPr lang="id-ID" sz="900" dirty="0">
              <a:solidFill>
                <a:srgbClr val="141318"/>
              </a:solidFill>
              <a:latin typeface="Lato" panose="020F0502020204030203" pitchFamily="34" charset="0"/>
              <a:ea typeface="Lato" panose="020F0502020204030203" pitchFamily="34" charset="0"/>
              <a:cs typeface="Lato" panose="020F0502020204030203" pitchFamily="34" charset="0"/>
            </a:endParaRPr>
          </a:p>
        </p:txBody>
      </p:sp>
      <p:sp>
        <p:nvSpPr>
          <p:cNvPr id="17" name="Rectangle 16"/>
          <p:cNvSpPr/>
          <p:nvPr/>
        </p:nvSpPr>
        <p:spPr>
          <a:xfrm>
            <a:off x="938535" y="3935272"/>
            <a:ext cx="1527885" cy="276999"/>
          </a:xfrm>
          <a:prstGeom prst="rect">
            <a:avLst/>
          </a:prstGeom>
        </p:spPr>
        <p:txBody>
          <a:bodyPr wrap="square">
            <a:spAutoFit/>
          </a:bodyPr>
          <a:lstStyle/>
          <a:p>
            <a:r>
              <a:rPr lang="id-ID" sz="1200" dirty="0">
                <a:solidFill>
                  <a:schemeClr val="tx1">
                    <a:lumMod val="95000"/>
                    <a:lumOff val="5000"/>
                  </a:schemeClr>
                </a:solidFill>
                <a:latin typeface="Kelson Sans" panose="02000500000000000000" pitchFamily="50" charset="0"/>
                <a:ea typeface="Lato" panose="020F0502020204030203" pitchFamily="34" charset="0"/>
                <a:cs typeface="Lato" panose="020F0502020204030203" pitchFamily="34" charset="0"/>
              </a:rPr>
              <a:t>YOUR SUBTITLE HERE</a:t>
            </a:r>
          </a:p>
        </p:txBody>
      </p:sp>
      <p:sp>
        <p:nvSpPr>
          <p:cNvPr id="18" name="Subtitle 2"/>
          <p:cNvSpPr txBox="1">
            <a:spLocks/>
          </p:cNvSpPr>
          <p:nvPr/>
        </p:nvSpPr>
        <p:spPr>
          <a:xfrm>
            <a:off x="938536" y="2118247"/>
            <a:ext cx="2833364" cy="14548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600" dirty="0">
                <a:solidFill>
                  <a:srgbClr val="141318"/>
                </a:solidFill>
                <a:latin typeface="Kelson Sans" panose="02000500000000000000" pitchFamily="50" charset="0"/>
                <a:ea typeface="Lato" panose="020F0502020204030203" pitchFamily="34" charset="0"/>
                <a:cs typeface="Lato" panose="020F0502020204030203" pitchFamily="34" charset="0"/>
              </a:rPr>
              <a:t>Phone Device Mockup Slide</a:t>
            </a:r>
          </a:p>
        </p:txBody>
      </p:sp>
      <p:sp>
        <p:nvSpPr>
          <p:cNvPr id="19" name="Rounded Rectangle 18"/>
          <p:cNvSpPr/>
          <p:nvPr/>
        </p:nvSpPr>
        <p:spPr>
          <a:xfrm>
            <a:off x="8141227" y="3865541"/>
            <a:ext cx="1949954" cy="1949954"/>
          </a:xfrm>
          <a:prstGeom prst="roundRect">
            <a:avLst>
              <a:gd name="adj" fmla="val 592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ounded Rectangle 19"/>
          <p:cNvSpPr/>
          <p:nvPr/>
        </p:nvSpPr>
        <p:spPr>
          <a:xfrm>
            <a:off x="8141227" y="1143270"/>
            <a:ext cx="1949954" cy="1949954"/>
          </a:xfrm>
          <a:prstGeom prst="roundRect">
            <a:avLst>
              <a:gd name="adj" fmla="val 592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1" name="Group 20"/>
          <p:cNvGrpSpPr/>
          <p:nvPr/>
        </p:nvGrpSpPr>
        <p:grpSpPr>
          <a:xfrm>
            <a:off x="8824226" y="4219236"/>
            <a:ext cx="574610" cy="574610"/>
            <a:chOff x="6963980" y="3951357"/>
            <a:chExt cx="1017431" cy="1017431"/>
          </a:xfrm>
        </p:grpSpPr>
        <p:sp>
          <p:nvSpPr>
            <p:cNvPr id="22" name="Shape 4707"/>
            <p:cNvSpPr/>
            <p:nvPr/>
          </p:nvSpPr>
          <p:spPr>
            <a:xfrm>
              <a:off x="7274256" y="4272678"/>
              <a:ext cx="396881" cy="374790"/>
            </a:xfrm>
            <a:custGeom>
              <a:avLst/>
              <a:gdLst/>
              <a:ahLst/>
              <a:cxnLst/>
              <a:rect l="0" t="0" r="0" b="0"/>
              <a:pathLst>
                <a:path w="120000" h="120000" extrusionOk="0">
                  <a:moveTo>
                    <a:pt x="101694" y="69304"/>
                  </a:moveTo>
                  <a:lnTo>
                    <a:pt x="101694" y="69304"/>
                  </a:lnTo>
                  <a:cubicBezTo>
                    <a:pt x="101694" y="6417"/>
                    <a:pt x="101694" y="6417"/>
                    <a:pt x="101694" y="6417"/>
                  </a:cubicBezTo>
                  <a:cubicBezTo>
                    <a:pt x="101694" y="3208"/>
                    <a:pt x="101694" y="0"/>
                    <a:pt x="98847" y="0"/>
                  </a:cubicBezTo>
                  <a:cubicBezTo>
                    <a:pt x="95796" y="0"/>
                    <a:pt x="95796" y="3208"/>
                    <a:pt x="95796" y="6417"/>
                  </a:cubicBezTo>
                  <a:cubicBezTo>
                    <a:pt x="95796" y="69304"/>
                    <a:pt x="95796" y="69304"/>
                    <a:pt x="95796" y="69304"/>
                  </a:cubicBezTo>
                  <a:cubicBezTo>
                    <a:pt x="86847" y="69304"/>
                    <a:pt x="77694" y="78716"/>
                    <a:pt x="77694" y="88128"/>
                  </a:cubicBezTo>
                  <a:cubicBezTo>
                    <a:pt x="77694" y="100748"/>
                    <a:pt x="86847" y="107165"/>
                    <a:pt x="95796" y="110160"/>
                  </a:cubicBezTo>
                  <a:cubicBezTo>
                    <a:pt x="95796" y="113368"/>
                    <a:pt x="95796" y="113368"/>
                    <a:pt x="95796" y="113368"/>
                  </a:cubicBezTo>
                  <a:cubicBezTo>
                    <a:pt x="95796" y="116577"/>
                    <a:pt x="95796" y="119786"/>
                    <a:pt x="98847" y="119786"/>
                  </a:cubicBezTo>
                  <a:cubicBezTo>
                    <a:pt x="101694" y="119786"/>
                    <a:pt x="101694" y="116577"/>
                    <a:pt x="101694" y="113368"/>
                  </a:cubicBezTo>
                  <a:cubicBezTo>
                    <a:pt x="101694" y="110160"/>
                    <a:pt x="101694" y="110160"/>
                    <a:pt x="101694" y="110160"/>
                  </a:cubicBezTo>
                  <a:cubicBezTo>
                    <a:pt x="110847" y="107165"/>
                    <a:pt x="119796" y="100748"/>
                    <a:pt x="119796" y="88128"/>
                  </a:cubicBezTo>
                  <a:cubicBezTo>
                    <a:pt x="119796" y="78716"/>
                    <a:pt x="110847" y="69304"/>
                    <a:pt x="101694" y="69304"/>
                  </a:cubicBezTo>
                  <a:close/>
                  <a:moveTo>
                    <a:pt x="98847" y="100748"/>
                  </a:moveTo>
                  <a:lnTo>
                    <a:pt x="98847" y="100748"/>
                  </a:lnTo>
                  <a:cubicBezTo>
                    <a:pt x="92745" y="100748"/>
                    <a:pt x="86847" y="97540"/>
                    <a:pt x="86847" y="88128"/>
                  </a:cubicBezTo>
                  <a:cubicBezTo>
                    <a:pt x="86847" y="81925"/>
                    <a:pt x="92745" y="75508"/>
                    <a:pt x="98847" y="75508"/>
                  </a:cubicBezTo>
                  <a:cubicBezTo>
                    <a:pt x="104745" y="75508"/>
                    <a:pt x="110847" y="81925"/>
                    <a:pt x="110847" y="88128"/>
                  </a:cubicBezTo>
                  <a:cubicBezTo>
                    <a:pt x="110847" y="97540"/>
                    <a:pt x="104745" y="100748"/>
                    <a:pt x="98847" y="100748"/>
                  </a:cubicBezTo>
                  <a:close/>
                  <a:moveTo>
                    <a:pt x="62847" y="9411"/>
                  </a:moveTo>
                  <a:lnTo>
                    <a:pt x="62847" y="9411"/>
                  </a:lnTo>
                  <a:cubicBezTo>
                    <a:pt x="62847" y="6417"/>
                    <a:pt x="62847" y="6417"/>
                    <a:pt x="62847" y="6417"/>
                  </a:cubicBezTo>
                  <a:cubicBezTo>
                    <a:pt x="62847" y="3208"/>
                    <a:pt x="59796" y="0"/>
                    <a:pt x="59796" y="0"/>
                  </a:cubicBezTo>
                  <a:cubicBezTo>
                    <a:pt x="56949" y="0"/>
                    <a:pt x="53898" y="3208"/>
                    <a:pt x="53898" y="6417"/>
                  </a:cubicBezTo>
                  <a:cubicBezTo>
                    <a:pt x="53898" y="9411"/>
                    <a:pt x="53898" y="9411"/>
                    <a:pt x="53898" y="9411"/>
                  </a:cubicBezTo>
                  <a:cubicBezTo>
                    <a:pt x="44949" y="12620"/>
                    <a:pt x="38847" y="18823"/>
                    <a:pt x="38847" y="31443"/>
                  </a:cubicBezTo>
                  <a:cubicBezTo>
                    <a:pt x="38847" y="41069"/>
                    <a:pt x="44949" y="50267"/>
                    <a:pt x="53898" y="50267"/>
                  </a:cubicBezTo>
                  <a:cubicBezTo>
                    <a:pt x="53898" y="113368"/>
                    <a:pt x="53898" y="113368"/>
                    <a:pt x="53898" y="113368"/>
                  </a:cubicBezTo>
                  <a:cubicBezTo>
                    <a:pt x="53898" y="116577"/>
                    <a:pt x="56949" y="119786"/>
                    <a:pt x="59796" y="119786"/>
                  </a:cubicBezTo>
                  <a:cubicBezTo>
                    <a:pt x="59796" y="119786"/>
                    <a:pt x="62847" y="116577"/>
                    <a:pt x="62847" y="113368"/>
                  </a:cubicBezTo>
                  <a:cubicBezTo>
                    <a:pt x="62847" y="50267"/>
                    <a:pt x="62847" y="50267"/>
                    <a:pt x="62847" y="50267"/>
                  </a:cubicBezTo>
                  <a:cubicBezTo>
                    <a:pt x="71796" y="50267"/>
                    <a:pt x="77694" y="41069"/>
                    <a:pt x="77694" y="31443"/>
                  </a:cubicBezTo>
                  <a:cubicBezTo>
                    <a:pt x="77694" y="18823"/>
                    <a:pt x="71796" y="12620"/>
                    <a:pt x="62847" y="9411"/>
                  </a:cubicBezTo>
                  <a:close/>
                  <a:moveTo>
                    <a:pt x="59796" y="44064"/>
                  </a:moveTo>
                  <a:lnTo>
                    <a:pt x="59796" y="44064"/>
                  </a:lnTo>
                  <a:cubicBezTo>
                    <a:pt x="50847" y="44064"/>
                    <a:pt x="47796" y="37860"/>
                    <a:pt x="47796" y="31443"/>
                  </a:cubicBezTo>
                  <a:cubicBezTo>
                    <a:pt x="47796" y="22032"/>
                    <a:pt x="50847" y="18823"/>
                    <a:pt x="59796" y="18823"/>
                  </a:cubicBezTo>
                  <a:cubicBezTo>
                    <a:pt x="65898" y="18823"/>
                    <a:pt x="71796" y="22032"/>
                    <a:pt x="71796" y="31443"/>
                  </a:cubicBezTo>
                  <a:cubicBezTo>
                    <a:pt x="71796" y="37860"/>
                    <a:pt x="65898" y="44064"/>
                    <a:pt x="59796" y="44064"/>
                  </a:cubicBezTo>
                  <a:close/>
                  <a:moveTo>
                    <a:pt x="24000" y="50267"/>
                  </a:moveTo>
                  <a:lnTo>
                    <a:pt x="24000" y="50267"/>
                  </a:lnTo>
                  <a:cubicBezTo>
                    <a:pt x="24000" y="6417"/>
                    <a:pt x="24000" y="6417"/>
                    <a:pt x="24000" y="6417"/>
                  </a:cubicBezTo>
                  <a:cubicBezTo>
                    <a:pt x="24000" y="3208"/>
                    <a:pt x="20949" y="0"/>
                    <a:pt x="17898" y="0"/>
                  </a:cubicBezTo>
                  <a:cubicBezTo>
                    <a:pt x="17898" y="0"/>
                    <a:pt x="14847" y="3208"/>
                    <a:pt x="14847" y="6417"/>
                  </a:cubicBezTo>
                  <a:cubicBezTo>
                    <a:pt x="14847" y="50267"/>
                    <a:pt x="14847" y="50267"/>
                    <a:pt x="14847" y="50267"/>
                  </a:cubicBezTo>
                  <a:cubicBezTo>
                    <a:pt x="5898" y="53475"/>
                    <a:pt x="0" y="62887"/>
                    <a:pt x="0" y="72513"/>
                  </a:cubicBezTo>
                  <a:cubicBezTo>
                    <a:pt x="0" y="81925"/>
                    <a:pt x="5898" y="91336"/>
                    <a:pt x="14847" y="94545"/>
                  </a:cubicBezTo>
                  <a:cubicBezTo>
                    <a:pt x="14847" y="113368"/>
                    <a:pt x="14847" y="113368"/>
                    <a:pt x="14847" y="113368"/>
                  </a:cubicBezTo>
                  <a:cubicBezTo>
                    <a:pt x="14847" y="116577"/>
                    <a:pt x="17898" y="119786"/>
                    <a:pt x="17898" y="119786"/>
                  </a:cubicBezTo>
                  <a:cubicBezTo>
                    <a:pt x="20949" y="119786"/>
                    <a:pt x="24000" y="116577"/>
                    <a:pt x="24000" y="113368"/>
                  </a:cubicBezTo>
                  <a:cubicBezTo>
                    <a:pt x="24000" y="94545"/>
                    <a:pt x="24000" y="94545"/>
                    <a:pt x="24000" y="94545"/>
                  </a:cubicBezTo>
                  <a:cubicBezTo>
                    <a:pt x="32949" y="91336"/>
                    <a:pt x="38847" y="81925"/>
                    <a:pt x="38847" y="72513"/>
                  </a:cubicBezTo>
                  <a:cubicBezTo>
                    <a:pt x="38847" y="62887"/>
                    <a:pt x="32949" y="53475"/>
                    <a:pt x="24000" y="50267"/>
                  </a:cubicBezTo>
                  <a:close/>
                  <a:moveTo>
                    <a:pt x="17898" y="84919"/>
                  </a:moveTo>
                  <a:lnTo>
                    <a:pt x="17898" y="84919"/>
                  </a:lnTo>
                  <a:cubicBezTo>
                    <a:pt x="12000" y="84919"/>
                    <a:pt x="5898" y="78716"/>
                    <a:pt x="5898" y="72513"/>
                  </a:cubicBezTo>
                  <a:cubicBezTo>
                    <a:pt x="5898" y="66096"/>
                    <a:pt x="12000" y="59893"/>
                    <a:pt x="17898" y="59893"/>
                  </a:cubicBezTo>
                  <a:cubicBezTo>
                    <a:pt x="26847" y="59893"/>
                    <a:pt x="29898" y="66096"/>
                    <a:pt x="29898" y="72513"/>
                  </a:cubicBezTo>
                  <a:cubicBezTo>
                    <a:pt x="29898" y="78716"/>
                    <a:pt x="26847" y="84919"/>
                    <a:pt x="17898" y="84919"/>
                  </a:cubicBezTo>
                  <a:close/>
                </a:path>
              </a:pathLst>
            </a:custGeom>
            <a:solidFill>
              <a:schemeClr val="tx1">
                <a:lumMod val="95000"/>
                <a:lumOff val="5000"/>
              </a:schemeClr>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sp>
          <p:nvSpPr>
            <p:cNvPr id="23" name="Oval 22"/>
            <p:cNvSpPr/>
            <p:nvPr/>
          </p:nvSpPr>
          <p:spPr>
            <a:xfrm>
              <a:off x="6963980" y="3951357"/>
              <a:ext cx="1017431" cy="1017431"/>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4" name="Group 23"/>
          <p:cNvGrpSpPr/>
          <p:nvPr/>
        </p:nvGrpSpPr>
        <p:grpSpPr>
          <a:xfrm>
            <a:off x="8824226" y="1439010"/>
            <a:ext cx="574610" cy="574610"/>
            <a:chOff x="9816212" y="3951356"/>
            <a:chExt cx="1017431" cy="1017431"/>
          </a:xfrm>
        </p:grpSpPr>
        <p:sp>
          <p:nvSpPr>
            <p:cNvPr id="25" name="Shape 4667"/>
            <p:cNvSpPr/>
            <p:nvPr/>
          </p:nvSpPr>
          <p:spPr>
            <a:xfrm>
              <a:off x="10111697" y="4272678"/>
              <a:ext cx="426459" cy="426571"/>
            </a:xfrm>
            <a:custGeom>
              <a:avLst/>
              <a:gdLst/>
              <a:ahLst/>
              <a:cxnLst/>
              <a:rect l="0" t="0" r="0" b="0"/>
              <a:pathLst>
                <a:path w="120000" h="120000" extrusionOk="0">
                  <a:moveTo>
                    <a:pt x="72492" y="25133"/>
                  </a:moveTo>
                  <a:lnTo>
                    <a:pt x="72492" y="25133"/>
                  </a:lnTo>
                  <a:cubicBezTo>
                    <a:pt x="67003" y="30803"/>
                    <a:pt x="67003" y="39118"/>
                    <a:pt x="72492" y="47433"/>
                  </a:cubicBezTo>
                  <a:cubicBezTo>
                    <a:pt x="81009" y="52913"/>
                    <a:pt x="89148" y="52913"/>
                    <a:pt x="94826" y="47433"/>
                  </a:cubicBezTo>
                  <a:cubicBezTo>
                    <a:pt x="100315" y="39118"/>
                    <a:pt x="100315" y="30803"/>
                    <a:pt x="94826" y="25133"/>
                  </a:cubicBezTo>
                  <a:cubicBezTo>
                    <a:pt x="89148" y="19653"/>
                    <a:pt x="81009" y="19653"/>
                    <a:pt x="72492" y="25133"/>
                  </a:cubicBezTo>
                  <a:close/>
                  <a:moveTo>
                    <a:pt x="89148" y="41763"/>
                  </a:moveTo>
                  <a:lnTo>
                    <a:pt x="89148" y="41763"/>
                  </a:lnTo>
                  <a:cubicBezTo>
                    <a:pt x="86498" y="44598"/>
                    <a:pt x="81009" y="44598"/>
                    <a:pt x="77981" y="41763"/>
                  </a:cubicBezTo>
                  <a:cubicBezTo>
                    <a:pt x="75331" y="39118"/>
                    <a:pt x="75331" y="33448"/>
                    <a:pt x="77981" y="30803"/>
                  </a:cubicBezTo>
                  <a:cubicBezTo>
                    <a:pt x="81009" y="27968"/>
                    <a:pt x="86498" y="27968"/>
                    <a:pt x="89148" y="30803"/>
                  </a:cubicBezTo>
                  <a:cubicBezTo>
                    <a:pt x="91987" y="33448"/>
                    <a:pt x="91987" y="39118"/>
                    <a:pt x="89148" y="41763"/>
                  </a:cubicBezTo>
                  <a:close/>
                  <a:moveTo>
                    <a:pt x="111482" y="0"/>
                  </a:moveTo>
                  <a:lnTo>
                    <a:pt x="111482" y="0"/>
                  </a:lnTo>
                  <a:cubicBezTo>
                    <a:pt x="64164" y="0"/>
                    <a:pt x="64164" y="0"/>
                    <a:pt x="64164" y="0"/>
                  </a:cubicBezTo>
                  <a:cubicBezTo>
                    <a:pt x="58675" y="0"/>
                    <a:pt x="58675" y="2834"/>
                    <a:pt x="55835" y="5669"/>
                  </a:cubicBezTo>
                  <a:cubicBezTo>
                    <a:pt x="5678" y="55748"/>
                    <a:pt x="5678" y="55748"/>
                    <a:pt x="5678" y="55748"/>
                  </a:cubicBezTo>
                  <a:cubicBezTo>
                    <a:pt x="0" y="61417"/>
                    <a:pt x="0" y="69543"/>
                    <a:pt x="5678" y="75212"/>
                  </a:cubicBezTo>
                  <a:cubicBezTo>
                    <a:pt x="44668" y="114141"/>
                    <a:pt x="44668" y="114141"/>
                    <a:pt x="44668" y="114141"/>
                  </a:cubicBezTo>
                  <a:cubicBezTo>
                    <a:pt x="50157" y="119811"/>
                    <a:pt x="58675" y="119811"/>
                    <a:pt x="64164" y="114141"/>
                  </a:cubicBezTo>
                  <a:cubicBezTo>
                    <a:pt x="114321" y="64062"/>
                    <a:pt x="114321" y="64062"/>
                    <a:pt x="114321" y="64062"/>
                  </a:cubicBezTo>
                  <a:cubicBezTo>
                    <a:pt x="117160" y="61417"/>
                    <a:pt x="119810" y="61417"/>
                    <a:pt x="119810" y="55748"/>
                  </a:cubicBezTo>
                  <a:cubicBezTo>
                    <a:pt x="119810" y="8503"/>
                    <a:pt x="119810" y="8503"/>
                    <a:pt x="119810" y="8503"/>
                  </a:cubicBezTo>
                  <a:cubicBezTo>
                    <a:pt x="119810" y="2834"/>
                    <a:pt x="117160" y="0"/>
                    <a:pt x="111482" y="0"/>
                  </a:cubicBezTo>
                  <a:close/>
                  <a:moveTo>
                    <a:pt x="61324" y="108661"/>
                  </a:moveTo>
                  <a:lnTo>
                    <a:pt x="61324" y="108661"/>
                  </a:lnTo>
                  <a:cubicBezTo>
                    <a:pt x="55835" y="111307"/>
                    <a:pt x="52996" y="111307"/>
                    <a:pt x="50157" y="108661"/>
                  </a:cubicBezTo>
                  <a:cubicBezTo>
                    <a:pt x="11167" y="69543"/>
                    <a:pt x="11167" y="69543"/>
                    <a:pt x="11167" y="69543"/>
                  </a:cubicBezTo>
                  <a:cubicBezTo>
                    <a:pt x="8517" y="66897"/>
                    <a:pt x="8517" y="64062"/>
                    <a:pt x="11167" y="61417"/>
                  </a:cubicBezTo>
                  <a:cubicBezTo>
                    <a:pt x="16845" y="55748"/>
                    <a:pt x="16845" y="55748"/>
                    <a:pt x="16845" y="55748"/>
                  </a:cubicBezTo>
                  <a:cubicBezTo>
                    <a:pt x="64164" y="102992"/>
                    <a:pt x="64164" y="102992"/>
                    <a:pt x="64164" y="102992"/>
                  </a:cubicBezTo>
                  <a:lnTo>
                    <a:pt x="61324" y="108661"/>
                  </a:lnTo>
                  <a:close/>
                  <a:moveTo>
                    <a:pt x="111482" y="52913"/>
                  </a:moveTo>
                  <a:lnTo>
                    <a:pt x="111482" y="52913"/>
                  </a:lnTo>
                  <a:cubicBezTo>
                    <a:pt x="111482" y="55748"/>
                    <a:pt x="111482" y="58582"/>
                    <a:pt x="108832" y="61417"/>
                  </a:cubicBezTo>
                  <a:cubicBezTo>
                    <a:pt x="69842" y="97511"/>
                    <a:pt x="69842" y="97511"/>
                    <a:pt x="69842" y="97511"/>
                  </a:cubicBezTo>
                  <a:cubicBezTo>
                    <a:pt x="22334" y="50267"/>
                    <a:pt x="22334" y="50267"/>
                    <a:pt x="22334" y="50267"/>
                  </a:cubicBezTo>
                  <a:cubicBezTo>
                    <a:pt x="61324" y="11149"/>
                    <a:pt x="61324" y="11149"/>
                    <a:pt x="61324" y="11149"/>
                  </a:cubicBezTo>
                  <a:cubicBezTo>
                    <a:pt x="61324" y="8503"/>
                    <a:pt x="64164" y="8503"/>
                    <a:pt x="67003" y="8503"/>
                  </a:cubicBezTo>
                  <a:cubicBezTo>
                    <a:pt x="108832" y="8503"/>
                    <a:pt x="108832" y="8503"/>
                    <a:pt x="108832" y="8503"/>
                  </a:cubicBezTo>
                  <a:cubicBezTo>
                    <a:pt x="111482" y="8503"/>
                    <a:pt x="111482" y="8503"/>
                    <a:pt x="111482" y="11149"/>
                  </a:cubicBezTo>
                  <a:lnTo>
                    <a:pt x="111482" y="52913"/>
                  </a:lnTo>
                  <a:close/>
                </a:path>
              </a:pathLst>
            </a:custGeom>
            <a:solidFill>
              <a:schemeClr val="tx1">
                <a:lumMod val="95000"/>
                <a:lumOff val="5000"/>
              </a:schemeClr>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sp>
          <p:nvSpPr>
            <p:cNvPr id="26" name="Oval 25"/>
            <p:cNvSpPr/>
            <p:nvPr/>
          </p:nvSpPr>
          <p:spPr>
            <a:xfrm>
              <a:off x="9816212" y="3951356"/>
              <a:ext cx="1017431" cy="1017431"/>
            </a:xfrm>
            <a:prstGeom prst="ellipse">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7" name="Group 26"/>
          <p:cNvGrpSpPr/>
          <p:nvPr/>
        </p:nvGrpSpPr>
        <p:grpSpPr>
          <a:xfrm>
            <a:off x="8240730" y="4840518"/>
            <a:ext cx="1761191" cy="653811"/>
            <a:chOff x="6430980" y="4800314"/>
            <a:chExt cx="1761191" cy="653811"/>
          </a:xfrm>
        </p:grpSpPr>
        <p:sp>
          <p:nvSpPr>
            <p:cNvPr id="28" name="Rectangle 27"/>
            <p:cNvSpPr/>
            <p:nvPr/>
          </p:nvSpPr>
          <p:spPr>
            <a:xfrm>
              <a:off x="6430980" y="4992460"/>
              <a:ext cx="1761191" cy="461665"/>
            </a:xfrm>
            <a:prstGeom prst="rect">
              <a:avLst/>
            </a:prstGeom>
          </p:spPr>
          <p:txBody>
            <a:bodyPr wrap="square">
              <a:spAutoFit/>
            </a:bodyPr>
            <a:lstStyle/>
            <a:p>
              <a:pPr algn="ctr">
                <a:lnSpc>
                  <a:spcPct val="150000"/>
                </a:lnSpc>
              </a:pPr>
              <a:r>
                <a:rPr lang="id-ID" sz="8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a:t>
              </a:r>
              <a:endParaRPr lang="id-ID" sz="8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9" name="Rectangle 28"/>
            <p:cNvSpPr/>
            <p:nvPr/>
          </p:nvSpPr>
          <p:spPr>
            <a:xfrm>
              <a:off x="6652275" y="4800314"/>
              <a:ext cx="1318603" cy="276999"/>
            </a:xfrm>
            <a:prstGeom prst="rect">
              <a:avLst/>
            </a:prstGeom>
          </p:spPr>
          <p:txBody>
            <a:bodyPr wrap="square">
              <a:spAutoFit/>
            </a:bodyPr>
            <a:lstStyle/>
            <a:p>
              <a:pPr algn="ctr"/>
              <a:r>
                <a:rPr lang="id-ID" sz="12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SUBTITLE HERE</a:t>
              </a:r>
            </a:p>
          </p:txBody>
        </p:sp>
      </p:grpSp>
      <p:grpSp>
        <p:nvGrpSpPr>
          <p:cNvPr id="30" name="Group 29"/>
          <p:cNvGrpSpPr/>
          <p:nvPr/>
        </p:nvGrpSpPr>
        <p:grpSpPr>
          <a:xfrm>
            <a:off x="8230934" y="2117730"/>
            <a:ext cx="1761191" cy="653811"/>
            <a:chOff x="6430980" y="4800314"/>
            <a:chExt cx="1761191" cy="653811"/>
          </a:xfrm>
        </p:grpSpPr>
        <p:sp>
          <p:nvSpPr>
            <p:cNvPr id="31" name="Rectangle 30"/>
            <p:cNvSpPr/>
            <p:nvPr/>
          </p:nvSpPr>
          <p:spPr>
            <a:xfrm>
              <a:off x="6430980" y="4992460"/>
              <a:ext cx="1761191" cy="461665"/>
            </a:xfrm>
            <a:prstGeom prst="rect">
              <a:avLst/>
            </a:prstGeom>
          </p:spPr>
          <p:txBody>
            <a:bodyPr wrap="square">
              <a:spAutoFit/>
            </a:bodyPr>
            <a:lstStyle/>
            <a:p>
              <a:pPr algn="ctr">
                <a:lnSpc>
                  <a:spcPct val="150000"/>
                </a:lnSpc>
              </a:pPr>
              <a:r>
                <a:rPr lang="id-ID" sz="8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a:t>
              </a:r>
              <a:endParaRPr lang="id-ID" sz="8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2" name="Rectangle 31"/>
            <p:cNvSpPr/>
            <p:nvPr/>
          </p:nvSpPr>
          <p:spPr>
            <a:xfrm>
              <a:off x="6652275" y="4800314"/>
              <a:ext cx="1318603" cy="276999"/>
            </a:xfrm>
            <a:prstGeom prst="rect">
              <a:avLst/>
            </a:prstGeom>
          </p:spPr>
          <p:txBody>
            <a:bodyPr wrap="square">
              <a:spAutoFit/>
            </a:bodyPr>
            <a:lstStyle/>
            <a:p>
              <a:pPr algn="ctr"/>
              <a:r>
                <a:rPr lang="id-ID" sz="12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SUBTITLE HERE</a:t>
              </a:r>
            </a:p>
          </p:txBody>
        </p:sp>
      </p:grpSp>
      <p:pic>
        <p:nvPicPr>
          <p:cNvPr id="4" name="Picture Placeholder 3">
            <a:extLst>
              <a:ext uri="{FF2B5EF4-FFF2-40B4-BE49-F238E27FC236}">
                <a16:creationId xmlns:a16="http://schemas.microsoft.com/office/drawing/2014/main" id="{17850BD0-CDE6-4F8F-B67D-EAAF396E6F0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7876" r="7876"/>
          <a:stretch>
            <a:fillRect/>
          </a:stretch>
        </p:blipFill>
        <p:spPr/>
      </p:pic>
    </p:spTree>
    <p:extLst>
      <p:ext uri="{BB962C8B-B14F-4D97-AF65-F5344CB8AC3E}">
        <p14:creationId xmlns:p14="http://schemas.microsoft.com/office/powerpoint/2010/main" val="295794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7412906" y="4363701"/>
            <a:ext cx="3260206" cy="894307"/>
            <a:chOff x="7412906" y="4363701"/>
            <a:chExt cx="3260206" cy="894307"/>
          </a:xfrm>
        </p:grpSpPr>
        <p:grpSp>
          <p:nvGrpSpPr>
            <p:cNvPr id="30" name="Group 29"/>
            <p:cNvGrpSpPr/>
            <p:nvPr/>
          </p:nvGrpSpPr>
          <p:grpSpPr>
            <a:xfrm>
              <a:off x="7412906" y="4435943"/>
              <a:ext cx="812800" cy="812800"/>
              <a:chOff x="7412906" y="4435943"/>
              <a:chExt cx="812800" cy="812800"/>
            </a:xfrm>
          </p:grpSpPr>
          <p:sp>
            <p:nvSpPr>
              <p:cNvPr id="8" name="Rectangle 7"/>
              <p:cNvSpPr/>
              <p:nvPr/>
            </p:nvSpPr>
            <p:spPr>
              <a:xfrm>
                <a:off x="7412906" y="4435943"/>
                <a:ext cx="812800" cy="812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Shape 4674"/>
              <p:cNvSpPr/>
              <p:nvPr/>
            </p:nvSpPr>
            <p:spPr>
              <a:xfrm>
                <a:off x="7666740" y="4693266"/>
                <a:ext cx="305131" cy="298153"/>
              </a:xfrm>
              <a:custGeom>
                <a:avLst/>
                <a:gdLst/>
                <a:ahLst/>
                <a:cxnLst/>
                <a:rect l="0" t="0" r="0" b="0"/>
                <a:pathLst>
                  <a:path w="120000" h="120000" extrusionOk="0">
                    <a:moveTo>
                      <a:pt x="22334" y="105460"/>
                    </a:moveTo>
                    <a:lnTo>
                      <a:pt x="22334" y="105460"/>
                    </a:lnTo>
                    <a:cubicBezTo>
                      <a:pt x="22334" y="114184"/>
                      <a:pt x="30662" y="119806"/>
                      <a:pt x="39179" y="119806"/>
                    </a:cubicBezTo>
                    <a:cubicBezTo>
                      <a:pt x="47507" y="119806"/>
                      <a:pt x="52996" y="114184"/>
                      <a:pt x="52996" y="105460"/>
                    </a:cubicBezTo>
                    <a:cubicBezTo>
                      <a:pt x="52996" y="96930"/>
                      <a:pt x="47507" y="91308"/>
                      <a:pt x="39179" y="91308"/>
                    </a:cubicBezTo>
                    <a:cubicBezTo>
                      <a:pt x="30662" y="91308"/>
                      <a:pt x="22334" y="96930"/>
                      <a:pt x="22334" y="105460"/>
                    </a:cubicBezTo>
                    <a:close/>
                    <a:moveTo>
                      <a:pt x="39179" y="96930"/>
                    </a:moveTo>
                    <a:lnTo>
                      <a:pt x="39179" y="96930"/>
                    </a:lnTo>
                    <a:cubicBezTo>
                      <a:pt x="41829" y="96930"/>
                      <a:pt x="44668" y="102746"/>
                      <a:pt x="44668" y="105460"/>
                    </a:cubicBezTo>
                    <a:cubicBezTo>
                      <a:pt x="44668" y="108368"/>
                      <a:pt x="41829" y="114184"/>
                      <a:pt x="39179" y="114184"/>
                    </a:cubicBezTo>
                    <a:cubicBezTo>
                      <a:pt x="33501" y="114184"/>
                      <a:pt x="30662" y="108368"/>
                      <a:pt x="30662" y="105460"/>
                    </a:cubicBezTo>
                    <a:cubicBezTo>
                      <a:pt x="30662" y="102746"/>
                      <a:pt x="33501" y="96930"/>
                      <a:pt x="39179" y="96930"/>
                    </a:cubicBezTo>
                    <a:close/>
                    <a:moveTo>
                      <a:pt x="30662" y="82778"/>
                    </a:moveTo>
                    <a:lnTo>
                      <a:pt x="30662" y="82778"/>
                    </a:lnTo>
                    <a:cubicBezTo>
                      <a:pt x="28012" y="82778"/>
                      <a:pt x="22334" y="79870"/>
                      <a:pt x="22334" y="74054"/>
                    </a:cubicBezTo>
                    <a:cubicBezTo>
                      <a:pt x="108832" y="68432"/>
                      <a:pt x="108832" y="68432"/>
                      <a:pt x="108832" y="68432"/>
                    </a:cubicBezTo>
                    <a:cubicBezTo>
                      <a:pt x="108832" y="68432"/>
                      <a:pt x="119810" y="19967"/>
                      <a:pt x="119810" y="17059"/>
                    </a:cubicBezTo>
                    <a:lnTo>
                      <a:pt x="117160" y="14151"/>
                    </a:lnTo>
                    <a:cubicBezTo>
                      <a:pt x="22334" y="14151"/>
                      <a:pt x="22334" y="14151"/>
                      <a:pt x="22334" y="14151"/>
                    </a:cubicBezTo>
                    <a:cubicBezTo>
                      <a:pt x="22334" y="5621"/>
                      <a:pt x="22334" y="5621"/>
                      <a:pt x="22334" y="5621"/>
                    </a:cubicBezTo>
                    <a:cubicBezTo>
                      <a:pt x="28012" y="5621"/>
                      <a:pt x="28012" y="5621"/>
                      <a:pt x="28012" y="5621"/>
                    </a:cubicBezTo>
                    <a:cubicBezTo>
                      <a:pt x="28012" y="5621"/>
                      <a:pt x="30662" y="5621"/>
                      <a:pt x="30662" y="2714"/>
                    </a:cubicBezTo>
                    <a:cubicBezTo>
                      <a:pt x="30662" y="0"/>
                      <a:pt x="28012" y="0"/>
                      <a:pt x="28012" y="0"/>
                    </a:cubicBezTo>
                    <a:cubicBezTo>
                      <a:pt x="5678" y="0"/>
                      <a:pt x="5678" y="0"/>
                      <a:pt x="5678" y="0"/>
                    </a:cubicBezTo>
                    <a:cubicBezTo>
                      <a:pt x="2839" y="0"/>
                      <a:pt x="0" y="0"/>
                      <a:pt x="0" y="2714"/>
                    </a:cubicBezTo>
                    <a:cubicBezTo>
                      <a:pt x="0" y="5621"/>
                      <a:pt x="2839" y="5621"/>
                      <a:pt x="5678" y="5621"/>
                    </a:cubicBezTo>
                    <a:cubicBezTo>
                      <a:pt x="16845" y="5621"/>
                      <a:pt x="16845" y="5621"/>
                      <a:pt x="16845" y="5621"/>
                    </a:cubicBezTo>
                    <a:cubicBezTo>
                      <a:pt x="16845" y="74054"/>
                      <a:pt x="16845" y="74054"/>
                      <a:pt x="16845" y="74054"/>
                    </a:cubicBezTo>
                    <a:cubicBezTo>
                      <a:pt x="16845" y="82778"/>
                      <a:pt x="22334" y="91308"/>
                      <a:pt x="30662" y="91308"/>
                    </a:cubicBezTo>
                    <a:cubicBezTo>
                      <a:pt x="39179" y="91308"/>
                      <a:pt x="39179" y="91308"/>
                      <a:pt x="39179" y="91308"/>
                    </a:cubicBezTo>
                    <a:cubicBezTo>
                      <a:pt x="83659" y="91308"/>
                      <a:pt x="83659" y="91308"/>
                      <a:pt x="83659" y="91308"/>
                    </a:cubicBezTo>
                    <a:cubicBezTo>
                      <a:pt x="117160" y="91308"/>
                      <a:pt x="117160" y="91308"/>
                      <a:pt x="117160" y="91308"/>
                    </a:cubicBezTo>
                    <a:cubicBezTo>
                      <a:pt x="117160" y="91308"/>
                      <a:pt x="117160" y="85492"/>
                      <a:pt x="117160" y="82778"/>
                    </a:cubicBezTo>
                    <a:lnTo>
                      <a:pt x="30662" y="82778"/>
                    </a:lnTo>
                    <a:close/>
                    <a:moveTo>
                      <a:pt x="22334" y="22875"/>
                    </a:moveTo>
                    <a:lnTo>
                      <a:pt x="22334" y="22875"/>
                    </a:lnTo>
                    <a:cubicBezTo>
                      <a:pt x="111482" y="22875"/>
                      <a:pt x="111482" y="22875"/>
                      <a:pt x="111482" y="22875"/>
                    </a:cubicBezTo>
                    <a:cubicBezTo>
                      <a:pt x="103154" y="59903"/>
                      <a:pt x="103154" y="59903"/>
                      <a:pt x="103154" y="59903"/>
                    </a:cubicBezTo>
                    <a:cubicBezTo>
                      <a:pt x="22334" y="68432"/>
                      <a:pt x="22334" y="68432"/>
                      <a:pt x="22334" y="68432"/>
                    </a:cubicBezTo>
                    <a:lnTo>
                      <a:pt x="22334" y="22875"/>
                    </a:lnTo>
                    <a:close/>
                    <a:moveTo>
                      <a:pt x="67003" y="105460"/>
                    </a:moveTo>
                    <a:lnTo>
                      <a:pt x="67003" y="105460"/>
                    </a:lnTo>
                    <a:cubicBezTo>
                      <a:pt x="67003" y="114184"/>
                      <a:pt x="75331" y="119806"/>
                      <a:pt x="83659" y="119806"/>
                    </a:cubicBezTo>
                    <a:cubicBezTo>
                      <a:pt x="91987" y="119806"/>
                      <a:pt x="97665" y="114184"/>
                      <a:pt x="97665" y="105460"/>
                    </a:cubicBezTo>
                    <a:cubicBezTo>
                      <a:pt x="97665" y="96930"/>
                      <a:pt x="91987" y="91308"/>
                      <a:pt x="83659" y="91308"/>
                    </a:cubicBezTo>
                    <a:cubicBezTo>
                      <a:pt x="75331" y="91308"/>
                      <a:pt x="67003" y="96930"/>
                      <a:pt x="67003" y="105460"/>
                    </a:cubicBezTo>
                    <a:close/>
                    <a:moveTo>
                      <a:pt x="83659" y="96930"/>
                    </a:moveTo>
                    <a:lnTo>
                      <a:pt x="83659" y="96930"/>
                    </a:lnTo>
                    <a:cubicBezTo>
                      <a:pt x="86498" y="96930"/>
                      <a:pt x="89148" y="102746"/>
                      <a:pt x="89148" y="105460"/>
                    </a:cubicBezTo>
                    <a:cubicBezTo>
                      <a:pt x="89148" y="108368"/>
                      <a:pt x="86498" y="114184"/>
                      <a:pt x="83659" y="114184"/>
                    </a:cubicBezTo>
                    <a:cubicBezTo>
                      <a:pt x="77981" y="114184"/>
                      <a:pt x="75331" y="108368"/>
                      <a:pt x="75331" y="105460"/>
                    </a:cubicBezTo>
                    <a:cubicBezTo>
                      <a:pt x="75331" y="102746"/>
                      <a:pt x="77981" y="96930"/>
                      <a:pt x="83659" y="9693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16" name="Rectangle 15"/>
            <p:cNvSpPr/>
            <p:nvPr/>
          </p:nvSpPr>
          <p:spPr>
            <a:xfrm>
              <a:off x="8453979" y="4542427"/>
              <a:ext cx="1958738"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19" name="Rectangle 18"/>
            <p:cNvSpPr/>
            <p:nvPr/>
          </p:nvSpPr>
          <p:spPr>
            <a:xfrm>
              <a:off x="8323843" y="4363701"/>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3. FULL CUSTOMIZED</a:t>
              </a:r>
            </a:p>
          </p:txBody>
        </p:sp>
      </p:grpSp>
      <p:grpSp>
        <p:nvGrpSpPr>
          <p:cNvPr id="33" name="Group 32"/>
          <p:cNvGrpSpPr/>
          <p:nvPr/>
        </p:nvGrpSpPr>
        <p:grpSpPr>
          <a:xfrm>
            <a:off x="7412906" y="1761854"/>
            <a:ext cx="3261490" cy="889827"/>
            <a:chOff x="7412906" y="1761854"/>
            <a:chExt cx="3261490" cy="889827"/>
          </a:xfrm>
        </p:grpSpPr>
        <p:grpSp>
          <p:nvGrpSpPr>
            <p:cNvPr id="28" name="Group 27"/>
            <p:cNvGrpSpPr/>
            <p:nvPr/>
          </p:nvGrpSpPr>
          <p:grpSpPr>
            <a:xfrm>
              <a:off x="7412906" y="1803400"/>
              <a:ext cx="812800" cy="812800"/>
              <a:chOff x="7412906" y="1803400"/>
              <a:chExt cx="812800" cy="812800"/>
            </a:xfrm>
          </p:grpSpPr>
          <p:sp>
            <p:nvSpPr>
              <p:cNvPr id="11" name="Rectangle 10"/>
              <p:cNvSpPr/>
              <p:nvPr/>
            </p:nvSpPr>
            <p:spPr>
              <a:xfrm>
                <a:off x="7412906" y="1803400"/>
                <a:ext cx="812800" cy="812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Shape 4738"/>
              <p:cNvSpPr/>
              <p:nvPr/>
            </p:nvSpPr>
            <p:spPr>
              <a:xfrm>
                <a:off x="7666741" y="2059610"/>
                <a:ext cx="305130" cy="296389"/>
              </a:xfrm>
              <a:custGeom>
                <a:avLst/>
                <a:gdLst/>
                <a:ahLst/>
                <a:cxnLst/>
                <a:rect l="0" t="0" r="0" b="0"/>
                <a:pathLst>
                  <a:path w="120000" h="120000" extrusionOk="0">
                    <a:moveTo>
                      <a:pt x="58485" y="17059"/>
                    </a:moveTo>
                    <a:lnTo>
                      <a:pt x="58485" y="17059"/>
                    </a:lnTo>
                    <a:cubicBezTo>
                      <a:pt x="44479" y="17059"/>
                      <a:pt x="33312" y="31405"/>
                      <a:pt x="33312" y="45557"/>
                    </a:cubicBezTo>
                    <a:cubicBezTo>
                      <a:pt x="33312" y="59903"/>
                      <a:pt x="44479" y="71147"/>
                      <a:pt x="58485" y="71147"/>
                    </a:cubicBezTo>
                    <a:cubicBezTo>
                      <a:pt x="72492" y="71147"/>
                      <a:pt x="86309" y="59903"/>
                      <a:pt x="86309" y="45557"/>
                    </a:cubicBezTo>
                    <a:cubicBezTo>
                      <a:pt x="86309" y="31405"/>
                      <a:pt x="72492" y="17059"/>
                      <a:pt x="58485" y="17059"/>
                    </a:cubicBezTo>
                    <a:close/>
                    <a:moveTo>
                      <a:pt x="58485" y="62617"/>
                    </a:moveTo>
                    <a:lnTo>
                      <a:pt x="58485" y="62617"/>
                    </a:lnTo>
                    <a:cubicBezTo>
                      <a:pt x="50157" y="62617"/>
                      <a:pt x="41829" y="54087"/>
                      <a:pt x="41829" y="45557"/>
                    </a:cubicBezTo>
                    <a:cubicBezTo>
                      <a:pt x="41829" y="34119"/>
                      <a:pt x="50157" y="25589"/>
                      <a:pt x="58485" y="25589"/>
                    </a:cubicBezTo>
                    <a:cubicBezTo>
                      <a:pt x="69652" y="25589"/>
                      <a:pt x="77981" y="34119"/>
                      <a:pt x="77981" y="45557"/>
                    </a:cubicBezTo>
                    <a:cubicBezTo>
                      <a:pt x="77981" y="54087"/>
                      <a:pt x="69652" y="62617"/>
                      <a:pt x="58485" y="62617"/>
                    </a:cubicBezTo>
                    <a:close/>
                    <a:moveTo>
                      <a:pt x="100315" y="65525"/>
                    </a:moveTo>
                    <a:lnTo>
                      <a:pt x="100315" y="65525"/>
                    </a:lnTo>
                    <a:cubicBezTo>
                      <a:pt x="102965" y="59903"/>
                      <a:pt x="105804" y="51179"/>
                      <a:pt x="105804" y="45557"/>
                    </a:cubicBezTo>
                    <a:cubicBezTo>
                      <a:pt x="105804" y="19967"/>
                      <a:pt x="83470" y="0"/>
                      <a:pt x="58485" y="0"/>
                    </a:cubicBezTo>
                    <a:cubicBezTo>
                      <a:pt x="33312" y="0"/>
                      <a:pt x="13817" y="19967"/>
                      <a:pt x="13817" y="45557"/>
                    </a:cubicBezTo>
                    <a:cubicBezTo>
                      <a:pt x="13817" y="51179"/>
                      <a:pt x="16656" y="59903"/>
                      <a:pt x="19495" y="65525"/>
                    </a:cubicBezTo>
                    <a:cubicBezTo>
                      <a:pt x="0" y="96930"/>
                      <a:pt x="0" y="96930"/>
                      <a:pt x="0" y="96930"/>
                    </a:cubicBezTo>
                    <a:cubicBezTo>
                      <a:pt x="0" y="96930"/>
                      <a:pt x="10977" y="99838"/>
                      <a:pt x="22145" y="102746"/>
                    </a:cubicBezTo>
                    <a:cubicBezTo>
                      <a:pt x="30662" y="111276"/>
                      <a:pt x="38990" y="119806"/>
                      <a:pt x="38990" y="119806"/>
                    </a:cubicBezTo>
                    <a:cubicBezTo>
                      <a:pt x="55646" y="91308"/>
                      <a:pt x="55646" y="91308"/>
                      <a:pt x="55646" y="91308"/>
                    </a:cubicBezTo>
                    <a:cubicBezTo>
                      <a:pt x="58485" y="91308"/>
                      <a:pt x="58485" y="91308"/>
                      <a:pt x="58485" y="91308"/>
                    </a:cubicBezTo>
                    <a:cubicBezTo>
                      <a:pt x="61324" y="91308"/>
                      <a:pt x="61324" y="91308"/>
                      <a:pt x="61324" y="91308"/>
                    </a:cubicBezTo>
                    <a:cubicBezTo>
                      <a:pt x="77981" y="119806"/>
                      <a:pt x="77981" y="119806"/>
                      <a:pt x="77981" y="119806"/>
                    </a:cubicBezTo>
                    <a:cubicBezTo>
                      <a:pt x="77981" y="119806"/>
                      <a:pt x="86309" y="111276"/>
                      <a:pt x="94637" y="102746"/>
                    </a:cubicBezTo>
                    <a:cubicBezTo>
                      <a:pt x="105804" y="99838"/>
                      <a:pt x="119810" y="96930"/>
                      <a:pt x="119810" y="96930"/>
                    </a:cubicBezTo>
                    <a:lnTo>
                      <a:pt x="100315" y="65525"/>
                    </a:lnTo>
                    <a:close/>
                    <a:moveTo>
                      <a:pt x="38990" y="105460"/>
                    </a:moveTo>
                    <a:lnTo>
                      <a:pt x="38990" y="105460"/>
                    </a:lnTo>
                    <a:cubicBezTo>
                      <a:pt x="38990" y="105460"/>
                      <a:pt x="33312" y="102746"/>
                      <a:pt x="27823" y="96930"/>
                    </a:cubicBezTo>
                    <a:cubicBezTo>
                      <a:pt x="19495" y="94022"/>
                      <a:pt x="10977" y="91308"/>
                      <a:pt x="10977" y="91308"/>
                    </a:cubicBezTo>
                    <a:cubicBezTo>
                      <a:pt x="22145" y="74054"/>
                      <a:pt x="22145" y="74054"/>
                      <a:pt x="22145" y="74054"/>
                    </a:cubicBezTo>
                    <a:cubicBezTo>
                      <a:pt x="27823" y="79870"/>
                      <a:pt x="38990" y="88400"/>
                      <a:pt x="47318" y="88400"/>
                    </a:cubicBezTo>
                    <a:lnTo>
                      <a:pt x="38990" y="105460"/>
                    </a:lnTo>
                    <a:close/>
                    <a:moveTo>
                      <a:pt x="58485" y="82584"/>
                    </a:moveTo>
                    <a:lnTo>
                      <a:pt x="58485" y="82584"/>
                    </a:lnTo>
                    <a:cubicBezTo>
                      <a:pt x="38990" y="82584"/>
                      <a:pt x="22145" y="65525"/>
                      <a:pt x="22145" y="45557"/>
                    </a:cubicBezTo>
                    <a:cubicBezTo>
                      <a:pt x="22145" y="22681"/>
                      <a:pt x="38990" y="5621"/>
                      <a:pt x="58485" y="5621"/>
                    </a:cubicBezTo>
                    <a:cubicBezTo>
                      <a:pt x="80630" y="5621"/>
                      <a:pt x="97476" y="22681"/>
                      <a:pt x="97476" y="45557"/>
                    </a:cubicBezTo>
                    <a:cubicBezTo>
                      <a:pt x="97476" y="65525"/>
                      <a:pt x="80630" y="82584"/>
                      <a:pt x="58485" y="82584"/>
                    </a:cubicBezTo>
                    <a:close/>
                    <a:moveTo>
                      <a:pt x="91798" y="96930"/>
                    </a:moveTo>
                    <a:lnTo>
                      <a:pt x="91798" y="96930"/>
                    </a:lnTo>
                    <a:cubicBezTo>
                      <a:pt x="86309" y="102746"/>
                      <a:pt x="80630" y="105460"/>
                      <a:pt x="80630" y="105460"/>
                    </a:cubicBezTo>
                    <a:cubicBezTo>
                      <a:pt x="69652" y="88400"/>
                      <a:pt x="69652" y="88400"/>
                      <a:pt x="69652" y="88400"/>
                    </a:cubicBezTo>
                    <a:cubicBezTo>
                      <a:pt x="80630" y="88400"/>
                      <a:pt x="89148" y="79870"/>
                      <a:pt x="94637" y="74054"/>
                    </a:cubicBezTo>
                    <a:cubicBezTo>
                      <a:pt x="105804" y="91308"/>
                      <a:pt x="105804" y="91308"/>
                      <a:pt x="105804" y="91308"/>
                    </a:cubicBezTo>
                    <a:cubicBezTo>
                      <a:pt x="105804" y="91308"/>
                      <a:pt x="100315" y="94022"/>
                      <a:pt x="91798" y="9693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18" name="Rectangle 17"/>
            <p:cNvSpPr/>
            <p:nvPr/>
          </p:nvSpPr>
          <p:spPr>
            <a:xfrm>
              <a:off x="8499797" y="1936100"/>
              <a:ext cx="1958738"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Sapien nam suspendisse, tincidunt</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20" name="Rectangle 19"/>
            <p:cNvSpPr/>
            <p:nvPr/>
          </p:nvSpPr>
          <p:spPr>
            <a:xfrm>
              <a:off x="8325127" y="1761854"/>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1. LAYERED FILES</a:t>
              </a:r>
            </a:p>
          </p:txBody>
        </p:sp>
      </p:grpSp>
      <p:grpSp>
        <p:nvGrpSpPr>
          <p:cNvPr id="32" name="Group 31"/>
          <p:cNvGrpSpPr/>
          <p:nvPr/>
        </p:nvGrpSpPr>
        <p:grpSpPr>
          <a:xfrm>
            <a:off x="7412906" y="3063775"/>
            <a:ext cx="3260206" cy="891068"/>
            <a:chOff x="7412906" y="3063775"/>
            <a:chExt cx="3260206" cy="891068"/>
          </a:xfrm>
        </p:grpSpPr>
        <p:grpSp>
          <p:nvGrpSpPr>
            <p:cNvPr id="29" name="Group 28"/>
            <p:cNvGrpSpPr/>
            <p:nvPr/>
          </p:nvGrpSpPr>
          <p:grpSpPr>
            <a:xfrm>
              <a:off x="7412906" y="3142043"/>
              <a:ext cx="812800" cy="812800"/>
              <a:chOff x="7412906" y="3142043"/>
              <a:chExt cx="812800" cy="812800"/>
            </a:xfrm>
          </p:grpSpPr>
          <p:sp>
            <p:nvSpPr>
              <p:cNvPr id="14" name="Rectangle 13"/>
              <p:cNvSpPr/>
              <p:nvPr/>
            </p:nvSpPr>
            <p:spPr>
              <a:xfrm>
                <a:off x="7412906" y="3142043"/>
                <a:ext cx="812800" cy="812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Shape 4741"/>
              <p:cNvSpPr/>
              <p:nvPr/>
            </p:nvSpPr>
            <p:spPr>
              <a:xfrm>
                <a:off x="7695842" y="3400248"/>
                <a:ext cx="246926" cy="296389"/>
              </a:xfrm>
              <a:custGeom>
                <a:avLst/>
                <a:gdLst/>
                <a:ahLst/>
                <a:cxnLst/>
                <a:rect l="0" t="0" r="0" b="0"/>
                <a:pathLst>
                  <a:path w="120000" h="120000" extrusionOk="0">
                    <a:moveTo>
                      <a:pt x="116286" y="45557"/>
                    </a:moveTo>
                    <a:lnTo>
                      <a:pt x="116286" y="45557"/>
                    </a:lnTo>
                    <a:cubicBezTo>
                      <a:pt x="102591" y="22681"/>
                      <a:pt x="102591" y="22681"/>
                      <a:pt x="102591" y="22681"/>
                    </a:cubicBezTo>
                    <a:cubicBezTo>
                      <a:pt x="102591" y="22681"/>
                      <a:pt x="102591" y="22681"/>
                      <a:pt x="99110" y="22681"/>
                    </a:cubicBezTo>
                    <a:cubicBezTo>
                      <a:pt x="71721" y="22681"/>
                      <a:pt x="71721" y="22681"/>
                      <a:pt x="71721" y="22681"/>
                    </a:cubicBezTo>
                    <a:cubicBezTo>
                      <a:pt x="71721" y="14151"/>
                      <a:pt x="71721" y="14151"/>
                      <a:pt x="71721" y="14151"/>
                    </a:cubicBezTo>
                    <a:cubicBezTo>
                      <a:pt x="71721" y="5621"/>
                      <a:pt x="64990" y="0"/>
                      <a:pt x="54777" y="0"/>
                    </a:cubicBezTo>
                    <a:cubicBezTo>
                      <a:pt x="44564" y="0"/>
                      <a:pt x="44564" y="0"/>
                      <a:pt x="44564" y="0"/>
                    </a:cubicBezTo>
                    <a:cubicBezTo>
                      <a:pt x="34352" y="0"/>
                      <a:pt x="27388" y="5621"/>
                      <a:pt x="27388" y="14151"/>
                    </a:cubicBezTo>
                    <a:cubicBezTo>
                      <a:pt x="27388" y="22681"/>
                      <a:pt x="27388" y="22681"/>
                      <a:pt x="27388" y="22681"/>
                    </a:cubicBezTo>
                    <a:cubicBezTo>
                      <a:pt x="10444" y="22681"/>
                      <a:pt x="10444" y="22681"/>
                      <a:pt x="10444" y="22681"/>
                    </a:cubicBezTo>
                    <a:cubicBezTo>
                      <a:pt x="3481" y="22681"/>
                      <a:pt x="0" y="25589"/>
                      <a:pt x="0" y="28497"/>
                    </a:cubicBezTo>
                    <a:cubicBezTo>
                      <a:pt x="0" y="68432"/>
                      <a:pt x="0" y="68432"/>
                      <a:pt x="0" y="68432"/>
                    </a:cubicBezTo>
                    <a:cubicBezTo>
                      <a:pt x="0" y="71147"/>
                      <a:pt x="3481" y="74054"/>
                      <a:pt x="10444" y="74054"/>
                    </a:cubicBezTo>
                    <a:cubicBezTo>
                      <a:pt x="27388" y="74054"/>
                      <a:pt x="27388" y="74054"/>
                      <a:pt x="27388" y="74054"/>
                    </a:cubicBezTo>
                    <a:cubicBezTo>
                      <a:pt x="27388" y="105460"/>
                      <a:pt x="27388" y="105460"/>
                      <a:pt x="27388" y="105460"/>
                    </a:cubicBezTo>
                    <a:cubicBezTo>
                      <a:pt x="27388" y="113990"/>
                      <a:pt x="34352" y="119806"/>
                      <a:pt x="44564" y="119806"/>
                    </a:cubicBezTo>
                    <a:cubicBezTo>
                      <a:pt x="54777" y="119806"/>
                      <a:pt x="54777" y="119806"/>
                      <a:pt x="54777" y="119806"/>
                    </a:cubicBezTo>
                    <a:cubicBezTo>
                      <a:pt x="64990" y="119806"/>
                      <a:pt x="71721" y="113990"/>
                      <a:pt x="71721" y="105460"/>
                    </a:cubicBezTo>
                    <a:cubicBezTo>
                      <a:pt x="71721" y="74054"/>
                      <a:pt x="71721" y="74054"/>
                      <a:pt x="71721" y="74054"/>
                    </a:cubicBezTo>
                    <a:cubicBezTo>
                      <a:pt x="99110" y="74054"/>
                      <a:pt x="99110" y="74054"/>
                      <a:pt x="99110" y="74054"/>
                    </a:cubicBezTo>
                    <a:lnTo>
                      <a:pt x="99110" y="74054"/>
                    </a:lnTo>
                    <a:cubicBezTo>
                      <a:pt x="102591" y="74054"/>
                      <a:pt x="102591" y="74054"/>
                      <a:pt x="102591" y="74054"/>
                    </a:cubicBezTo>
                    <a:cubicBezTo>
                      <a:pt x="116286" y="51179"/>
                      <a:pt x="116286" y="51179"/>
                      <a:pt x="116286" y="51179"/>
                    </a:cubicBezTo>
                    <a:cubicBezTo>
                      <a:pt x="119767" y="48465"/>
                      <a:pt x="119767" y="48465"/>
                      <a:pt x="119767" y="48465"/>
                    </a:cubicBezTo>
                    <a:cubicBezTo>
                      <a:pt x="119767" y="48465"/>
                      <a:pt x="119767" y="45557"/>
                      <a:pt x="116286" y="45557"/>
                    </a:cubicBezTo>
                    <a:close/>
                    <a:moveTo>
                      <a:pt x="37601" y="14151"/>
                    </a:moveTo>
                    <a:lnTo>
                      <a:pt x="37601" y="14151"/>
                    </a:lnTo>
                    <a:cubicBezTo>
                      <a:pt x="37601" y="11243"/>
                      <a:pt x="41083" y="5621"/>
                      <a:pt x="44564" y="5621"/>
                    </a:cubicBezTo>
                    <a:cubicBezTo>
                      <a:pt x="54777" y="5621"/>
                      <a:pt x="54777" y="5621"/>
                      <a:pt x="54777" y="5621"/>
                    </a:cubicBezTo>
                    <a:cubicBezTo>
                      <a:pt x="58259" y="5621"/>
                      <a:pt x="64990" y="11243"/>
                      <a:pt x="64990" y="14151"/>
                    </a:cubicBezTo>
                    <a:cubicBezTo>
                      <a:pt x="64990" y="22681"/>
                      <a:pt x="64990" y="22681"/>
                      <a:pt x="64990" y="22681"/>
                    </a:cubicBezTo>
                    <a:cubicBezTo>
                      <a:pt x="37601" y="22681"/>
                      <a:pt x="37601" y="22681"/>
                      <a:pt x="37601" y="22681"/>
                    </a:cubicBezTo>
                    <a:lnTo>
                      <a:pt x="37601" y="14151"/>
                    </a:lnTo>
                    <a:close/>
                    <a:moveTo>
                      <a:pt x="64990" y="105460"/>
                    </a:moveTo>
                    <a:lnTo>
                      <a:pt x="64990" y="105460"/>
                    </a:lnTo>
                    <a:cubicBezTo>
                      <a:pt x="64990" y="108368"/>
                      <a:pt x="58259" y="113990"/>
                      <a:pt x="54777" y="113990"/>
                    </a:cubicBezTo>
                    <a:cubicBezTo>
                      <a:pt x="44564" y="113990"/>
                      <a:pt x="44564" y="113990"/>
                      <a:pt x="44564" y="113990"/>
                    </a:cubicBezTo>
                    <a:cubicBezTo>
                      <a:pt x="41083" y="113990"/>
                      <a:pt x="37601" y="108368"/>
                      <a:pt x="37601" y="105460"/>
                    </a:cubicBezTo>
                    <a:cubicBezTo>
                      <a:pt x="37601" y="74054"/>
                      <a:pt x="37601" y="74054"/>
                      <a:pt x="37601" y="74054"/>
                    </a:cubicBezTo>
                    <a:cubicBezTo>
                      <a:pt x="64990" y="74054"/>
                      <a:pt x="64990" y="74054"/>
                      <a:pt x="64990" y="74054"/>
                    </a:cubicBezTo>
                    <a:lnTo>
                      <a:pt x="64990" y="105460"/>
                    </a:lnTo>
                    <a:close/>
                    <a:moveTo>
                      <a:pt x="99110" y="65525"/>
                    </a:moveTo>
                    <a:lnTo>
                      <a:pt x="99110" y="65525"/>
                    </a:lnTo>
                    <a:cubicBezTo>
                      <a:pt x="99110" y="68432"/>
                      <a:pt x="95860" y="68432"/>
                      <a:pt x="95860" y="68432"/>
                    </a:cubicBezTo>
                    <a:cubicBezTo>
                      <a:pt x="13694" y="68432"/>
                      <a:pt x="13694" y="68432"/>
                      <a:pt x="13694" y="68432"/>
                    </a:cubicBezTo>
                    <a:cubicBezTo>
                      <a:pt x="10444" y="68432"/>
                      <a:pt x="10444" y="65525"/>
                      <a:pt x="10444" y="62617"/>
                    </a:cubicBezTo>
                    <a:cubicBezTo>
                      <a:pt x="10444" y="34119"/>
                      <a:pt x="10444" y="34119"/>
                      <a:pt x="10444" y="34119"/>
                    </a:cubicBezTo>
                    <a:cubicBezTo>
                      <a:pt x="10444" y="31405"/>
                      <a:pt x="10444" y="28497"/>
                      <a:pt x="13694" y="28497"/>
                    </a:cubicBezTo>
                    <a:cubicBezTo>
                      <a:pt x="95860" y="28497"/>
                      <a:pt x="95860" y="28497"/>
                      <a:pt x="95860" y="28497"/>
                    </a:cubicBezTo>
                    <a:cubicBezTo>
                      <a:pt x="95860" y="28497"/>
                      <a:pt x="99110" y="28497"/>
                      <a:pt x="99110" y="31405"/>
                    </a:cubicBezTo>
                    <a:cubicBezTo>
                      <a:pt x="109555" y="48465"/>
                      <a:pt x="109555" y="48465"/>
                      <a:pt x="109555" y="48465"/>
                    </a:cubicBezTo>
                    <a:lnTo>
                      <a:pt x="99110" y="65525"/>
                    </a:ln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17" name="Rectangle 16"/>
            <p:cNvSpPr/>
            <p:nvPr/>
          </p:nvSpPr>
          <p:spPr>
            <a:xfrm>
              <a:off x="8515194" y="3239262"/>
              <a:ext cx="2057555" cy="715581"/>
            </a:xfrm>
            <a:prstGeom prst="rect">
              <a:avLst/>
            </a:prstGeom>
          </p:spPr>
          <p:txBody>
            <a:bodyPr wrap="square">
              <a:spAutoFit/>
            </a:bodyPr>
            <a:lstStyle/>
            <a:p>
              <a:pPr>
                <a:lnSpc>
                  <a:spcPct val="150000"/>
                </a:lnSpc>
              </a:pPr>
              <a:r>
                <a:rPr lang="id-ID" sz="900" i="0" dirty="0">
                  <a:solidFill>
                    <a:srgbClr val="11111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rgbClr val="111111"/>
                </a:solidFill>
                <a:latin typeface="Lato" panose="020F0502020204030203" pitchFamily="34" charset="0"/>
                <a:ea typeface="Lato" panose="020F0502020204030203" pitchFamily="34" charset="0"/>
                <a:cs typeface="Lato" panose="020F0502020204030203" pitchFamily="34" charset="0"/>
              </a:endParaRPr>
            </a:p>
          </p:txBody>
        </p:sp>
        <p:sp>
          <p:nvSpPr>
            <p:cNvPr id="21" name="Rectangle 20"/>
            <p:cNvSpPr/>
            <p:nvPr/>
          </p:nvSpPr>
          <p:spPr>
            <a:xfrm>
              <a:off x="8323843" y="3063775"/>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2. UNLIMITED OPTIONS</a:t>
              </a:r>
            </a:p>
          </p:txBody>
        </p:sp>
      </p:grpSp>
      <p:sp>
        <p:nvSpPr>
          <p:cNvPr id="24" name="Rectangle 23"/>
          <p:cNvSpPr/>
          <p:nvPr/>
        </p:nvSpPr>
        <p:spPr>
          <a:xfrm>
            <a:off x="1155873" y="4370690"/>
            <a:ext cx="2919557" cy="1131079"/>
          </a:xfrm>
          <a:prstGeom prst="rect">
            <a:avLst/>
          </a:prstGeom>
        </p:spPr>
        <p:txBody>
          <a:bodyPr wrap="square">
            <a:spAutoFit/>
          </a:bodyPr>
          <a:lstStyle/>
          <a:p>
            <a:pPr algn="just">
              <a:lnSpc>
                <a:spcPct val="150000"/>
              </a:lnSpc>
            </a:pPr>
            <a:r>
              <a:rPr lang="id-ID" sz="900" i="0" dirty="0">
                <a:solidFill>
                  <a:srgbClr val="141318"/>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a:t>
            </a:r>
            <a:endParaRPr lang="id-ID" sz="900" dirty="0">
              <a:solidFill>
                <a:srgbClr val="141318"/>
              </a:solidFill>
              <a:latin typeface="Lato" panose="020F0502020204030203" pitchFamily="34" charset="0"/>
              <a:ea typeface="Lato" panose="020F0502020204030203" pitchFamily="34" charset="0"/>
              <a:cs typeface="Lato" panose="020F0502020204030203" pitchFamily="34" charset="0"/>
            </a:endParaRPr>
          </a:p>
        </p:txBody>
      </p:sp>
      <p:sp>
        <p:nvSpPr>
          <p:cNvPr id="26" name="Subtitle 2"/>
          <p:cNvSpPr txBox="1">
            <a:spLocks/>
          </p:cNvSpPr>
          <p:nvPr/>
        </p:nvSpPr>
        <p:spPr>
          <a:xfrm>
            <a:off x="1155874" y="1433406"/>
            <a:ext cx="2380778" cy="19688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600" dirty="0">
                <a:solidFill>
                  <a:srgbClr val="141318"/>
                </a:solidFill>
                <a:latin typeface="Kelson Sans" panose="02000500000000000000" pitchFamily="50" charset="0"/>
                <a:ea typeface="Lato" panose="020F0502020204030203" pitchFamily="34" charset="0"/>
                <a:cs typeface="Lato" panose="020F0502020204030203" pitchFamily="34" charset="0"/>
              </a:rPr>
              <a:t>Phone Device Mockup Slide</a:t>
            </a:r>
          </a:p>
        </p:txBody>
      </p:sp>
      <p:sp>
        <p:nvSpPr>
          <p:cNvPr id="37" name="Rectangle 36"/>
          <p:cNvSpPr/>
          <p:nvPr/>
        </p:nvSpPr>
        <p:spPr>
          <a:xfrm>
            <a:off x="1155873" y="3548442"/>
            <a:ext cx="1353270" cy="276999"/>
          </a:xfrm>
          <a:prstGeom prst="rect">
            <a:avLst/>
          </a:prstGeom>
        </p:spPr>
        <p:txBody>
          <a:bodyPr wrap="square">
            <a:spAutoFit/>
          </a:bodyPr>
          <a:lstStyle/>
          <a:p>
            <a:r>
              <a:rPr lang="id-ID" sz="1200" dirty="0">
                <a:solidFill>
                  <a:schemeClr val="tx1">
                    <a:lumMod val="95000"/>
                    <a:lumOff val="5000"/>
                  </a:schemeClr>
                </a:solidFill>
                <a:latin typeface="Kelson Sans" panose="02000500000000000000" pitchFamily="50" charset="0"/>
                <a:ea typeface="Lato" panose="020F0502020204030203" pitchFamily="34" charset="0"/>
                <a:cs typeface="Lato" panose="020F0502020204030203" pitchFamily="34" charset="0"/>
              </a:rPr>
              <a:t>Mockup Section</a:t>
            </a:r>
          </a:p>
        </p:txBody>
      </p:sp>
      <p:pic>
        <p:nvPicPr>
          <p:cNvPr id="4" name="Picture Placeholder 3">
            <a:extLst>
              <a:ext uri="{FF2B5EF4-FFF2-40B4-BE49-F238E27FC236}">
                <a16:creationId xmlns:a16="http://schemas.microsoft.com/office/drawing/2014/main" id="{DC16F58B-F716-4A88-8214-21B8BC52AA0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8473" r="8473"/>
          <a:stretch>
            <a:fillRect/>
          </a:stretch>
        </p:blipFill>
        <p:spPr/>
      </p:pic>
    </p:spTree>
    <p:extLst>
      <p:ext uri="{BB962C8B-B14F-4D97-AF65-F5344CB8AC3E}">
        <p14:creationId xmlns:p14="http://schemas.microsoft.com/office/powerpoint/2010/main" val="3397359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5609505" y="1809860"/>
            <a:ext cx="2086695" cy="19747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200" dirty="0">
                <a:solidFill>
                  <a:schemeClr val="tx1">
                    <a:lumMod val="95000"/>
                    <a:lumOff val="5000"/>
                  </a:schemeClr>
                </a:solidFill>
                <a:latin typeface="Kelson Sans" panose="02000500000000000000" pitchFamily="50" charset="0"/>
                <a:ea typeface="Lato" panose="020F0502020204030203" pitchFamily="34" charset="0"/>
                <a:cs typeface="Lato" panose="020F0502020204030203" pitchFamily="34" charset="0"/>
              </a:rPr>
              <a:t>Laptop Device Mockup Slide</a:t>
            </a:r>
          </a:p>
        </p:txBody>
      </p:sp>
      <p:sp>
        <p:nvSpPr>
          <p:cNvPr id="5" name="Rectangle 4"/>
          <p:cNvSpPr/>
          <p:nvPr/>
        </p:nvSpPr>
        <p:spPr>
          <a:xfrm>
            <a:off x="5609505" y="3784599"/>
            <a:ext cx="1353270" cy="276999"/>
          </a:xfrm>
          <a:prstGeom prst="rect">
            <a:avLst/>
          </a:prstGeom>
        </p:spPr>
        <p:txBody>
          <a:bodyPr wrap="square">
            <a:spAutoFit/>
          </a:bodyPr>
          <a:lstStyle/>
          <a:p>
            <a:r>
              <a:rPr lang="id-ID" sz="1200" dirty="0">
                <a:solidFill>
                  <a:schemeClr val="tx1">
                    <a:lumMod val="95000"/>
                    <a:lumOff val="5000"/>
                  </a:schemeClr>
                </a:solidFill>
                <a:latin typeface="Kelson Sans" panose="02000500000000000000" pitchFamily="50" charset="0"/>
                <a:ea typeface="Lato" panose="020F0502020204030203" pitchFamily="34" charset="0"/>
                <a:cs typeface="Lato" panose="020F0502020204030203" pitchFamily="34" charset="0"/>
              </a:rPr>
              <a:t>Mockup Section</a:t>
            </a:r>
          </a:p>
        </p:txBody>
      </p:sp>
      <p:sp>
        <p:nvSpPr>
          <p:cNvPr id="6" name="Rectangle 5"/>
          <p:cNvSpPr/>
          <p:nvPr/>
        </p:nvSpPr>
        <p:spPr>
          <a:xfrm>
            <a:off x="5609505" y="4312831"/>
            <a:ext cx="3000479" cy="1131079"/>
          </a:xfrm>
          <a:prstGeom prst="rect">
            <a:avLst/>
          </a:prstGeom>
        </p:spPr>
        <p:txBody>
          <a:bodyPr wrap="square">
            <a:spAutoFit/>
          </a:bodyPr>
          <a:lstStyle/>
          <a:p>
            <a:pPr algn="just">
              <a:lnSpc>
                <a:spcPct val="150000"/>
              </a:lnSpc>
            </a:pPr>
            <a:r>
              <a:rPr lang="id-ID" sz="900" i="0" dirty="0">
                <a:solidFill>
                  <a:srgbClr val="141318"/>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a:t>
            </a:r>
            <a:endParaRPr lang="id-ID" sz="900" dirty="0">
              <a:solidFill>
                <a:srgbClr val="141318"/>
              </a:solidFill>
              <a:latin typeface="Lato" panose="020F0502020204030203" pitchFamily="34" charset="0"/>
              <a:ea typeface="Lato" panose="020F0502020204030203" pitchFamily="34" charset="0"/>
              <a:cs typeface="Lato" panose="020F0502020204030203" pitchFamily="34" charset="0"/>
            </a:endParaRPr>
          </a:p>
        </p:txBody>
      </p:sp>
      <p:sp>
        <p:nvSpPr>
          <p:cNvPr id="7" name="Rectangle 6"/>
          <p:cNvSpPr/>
          <p:nvPr/>
        </p:nvSpPr>
        <p:spPr>
          <a:xfrm>
            <a:off x="8952781" y="4312831"/>
            <a:ext cx="2458170" cy="1131079"/>
          </a:xfrm>
          <a:prstGeom prst="rect">
            <a:avLst/>
          </a:prstGeom>
        </p:spPr>
        <p:txBody>
          <a:bodyPr wrap="square">
            <a:spAutoFit/>
          </a:bodyPr>
          <a:lstStyle/>
          <a:p>
            <a:pPr algn="just">
              <a:lnSpc>
                <a:spcPct val="150000"/>
              </a:lnSpc>
            </a:pPr>
            <a:r>
              <a:rPr lang="id-ID" sz="900" i="0" dirty="0">
                <a:solidFill>
                  <a:srgbClr val="141318"/>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a:t>
            </a:r>
            <a:endParaRPr lang="id-ID" sz="900" dirty="0">
              <a:solidFill>
                <a:srgbClr val="141318"/>
              </a:solidFill>
              <a:latin typeface="Lato" panose="020F0502020204030203" pitchFamily="34" charset="0"/>
              <a:ea typeface="Lato" panose="020F0502020204030203" pitchFamily="34" charset="0"/>
              <a:cs typeface="Lato" panose="020F0502020204030203" pitchFamily="34" charset="0"/>
            </a:endParaRPr>
          </a:p>
        </p:txBody>
      </p:sp>
      <p:pic>
        <p:nvPicPr>
          <p:cNvPr id="8" name="Picture Placeholder 7">
            <a:extLst>
              <a:ext uri="{FF2B5EF4-FFF2-40B4-BE49-F238E27FC236}">
                <a16:creationId xmlns:a16="http://schemas.microsoft.com/office/drawing/2014/main" id="{FCFE178E-D0C3-4E2C-8688-45C1938911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043" b="18043"/>
          <a:stretch>
            <a:fillRect/>
          </a:stretch>
        </p:blipFill>
        <p:spPr/>
      </p:pic>
    </p:spTree>
    <p:extLst>
      <p:ext uri="{BB962C8B-B14F-4D97-AF65-F5344CB8AC3E}">
        <p14:creationId xmlns:p14="http://schemas.microsoft.com/office/powerpoint/2010/main" val="203707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70330" y="4238069"/>
            <a:ext cx="3597745" cy="1131079"/>
          </a:xfrm>
          <a:prstGeom prst="rect">
            <a:avLst/>
          </a:prstGeom>
        </p:spPr>
        <p:txBody>
          <a:bodyPr wrap="square">
            <a:spAutoFit/>
          </a:bodyPr>
          <a:lstStyle/>
          <a:p>
            <a:pPr algn="just">
              <a:lnSpc>
                <a:spcPct val="150000"/>
              </a:lnSpc>
            </a:pPr>
            <a:r>
              <a:rPr lang="id-ID" sz="900" i="0" dirty="0">
                <a:solidFill>
                  <a:srgbClr val="141318"/>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Pellentesque nunc orci eu enim, eget in</a:t>
            </a:r>
            <a:endParaRPr lang="id-ID" sz="900" dirty="0">
              <a:solidFill>
                <a:srgbClr val="141318"/>
              </a:solidFill>
              <a:latin typeface="Lato" panose="020F0502020204030203" pitchFamily="34" charset="0"/>
              <a:ea typeface="Lato" panose="020F0502020204030203" pitchFamily="34" charset="0"/>
              <a:cs typeface="Lato" panose="020F0502020204030203" pitchFamily="34" charset="0"/>
            </a:endParaRPr>
          </a:p>
        </p:txBody>
      </p:sp>
      <p:sp>
        <p:nvSpPr>
          <p:cNvPr id="11" name="Rectangle 10"/>
          <p:cNvSpPr/>
          <p:nvPr/>
        </p:nvSpPr>
        <p:spPr>
          <a:xfrm>
            <a:off x="7670330" y="3860882"/>
            <a:ext cx="1527885" cy="276999"/>
          </a:xfrm>
          <a:prstGeom prst="rect">
            <a:avLst/>
          </a:prstGeom>
        </p:spPr>
        <p:txBody>
          <a:bodyPr wrap="square">
            <a:spAutoFit/>
          </a:bodyPr>
          <a:lstStyle/>
          <a:p>
            <a:r>
              <a:rPr lang="id-ID" sz="1200" dirty="0">
                <a:solidFill>
                  <a:schemeClr val="tx1">
                    <a:lumMod val="95000"/>
                    <a:lumOff val="5000"/>
                  </a:schemeClr>
                </a:solidFill>
                <a:latin typeface="Kelson Sans" panose="02000500000000000000" pitchFamily="50" charset="0"/>
                <a:ea typeface="Lato" panose="020F0502020204030203" pitchFamily="34" charset="0"/>
                <a:cs typeface="Lato" panose="020F0502020204030203" pitchFamily="34" charset="0"/>
              </a:rPr>
              <a:t>YOUR SUBTITLE HERE</a:t>
            </a:r>
          </a:p>
        </p:txBody>
      </p:sp>
      <p:sp>
        <p:nvSpPr>
          <p:cNvPr id="12" name="Subtitle 2"/>
          <p:cNvSpPr txBox="1">
            <a:spLocks/>
          </p:cNvSpPr>
          <p:nvPr/>
        </p:nvSpPr>
        <p:spPr>
          <a:xfrm>
            <a:off x="7693680" y="1984721"/>
            <a:ext cx="2936220" cy="145481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600" dirty="0">
                <a:solidFill>
                  <a:srgbClr val="141318"/>
                </a:solidFill>
                <a:latin typeface="Kelson Sans" panose="02000500000000000000" pitchFamily="50" charset="0"/>
                <a:ea typeface="Lato" panose="020F0502020204030203" pitchFamily="34" charset="0"/>
                <a:cs typeface="Lato" panose="020F0502020204030203" pitchFamily="34" charset="0"/>
              </a:rPr>
              <a:t>Laptop Device Mockup Slide</a:t>
            </a:r>
          </a:p>
        </p:txBody>
      </p:sp>
      <p:pic>
        <p:nvPicPr>
          <p:cNvPr id="4" name="Picture Placeholder 3">
            <a:extLst>
              <a:ext uri="{FF2B5EF4-FFF2-40B4-BE49-F238E27FC236}">
                <a16:creationId xmlns:a16="http://schemas.microsoft.com/office/drawing/2014/main" id="{B48D6E94-79E4-45BA-AA9B-9556B31C44A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7529" b="17529"/>
          <a:stretch>
            <a:fillRect/>
          </a:stretch>
        </p:blipFill>
        <p:spPr/>
      </p:pic>
    </p:spTree>
    <p:extLst>
      <p:ext uri="{BB962C8B-B14F-4D97-AF65-F5344CB8AC3E}">
        <p14:creationId xmlns:p14="http://schemas.microsoft.com/office/powerpoint/2010/main" val="1982107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0E6E68C-001A-4D12-A014-D90701AF439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16" name="Rectangle 15"/>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Subtitle 2"/>
          <p:cNvSpPr txBox="1">
            <a:spLocks/>
          </p:cNvSpPr>
          <p:nvPr/>
        </p:nvSpPr>
        <p:spPr>
          <a:xfrm>
            <a:off x="3608259" y="5643287"/>
            <a:ext cx="4964242" cy="3238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id-ID" sz="1200" b="1" spc="600" dirty="0">
                <a:solidFill>
                  <a:schemeClr val="bg1"/>
                </a:solidFill>
                <a:effectLst>
                  <a:outerShdw blurRad="38100" dist="38100" dir="2700000" algn="tl">
                    <a:srgbClr val="000000">
                      <a:alpha val="43137"/>
                    </a:srgbClr>
                  </a:outerShdw>
                </a:effectLst>
                <a:latin typeface="Lato Light" panose="020F0502020204030203" pitchFamily="34" charset="0"/>
                <a:ea typeface="Lato Light" panose="020F0502020204030203" pitchFamily="34" charset="0"/>
                <a:cs typeface="Lato Light" panose="020F0502020204030203" pitchFamily="34" charset="0"/>
              </a:rPr>
              <a:t>MULTIPURPOSE PRESENTATION</a:t>
            </a:r>
          </a:p>
        </p:txBody>
      </p:sp>
      <p:sp>
        <p:nvSpPr>
          <p:cNvPr id="7" name="Rectangle 6"/>
          <p:cNvSpPr/>
          <p:nvPr/>
        </p:nvSpPr>
        <p:spPr>
          <a:xfrm>
            <a:off x="4087427" y="2828835"/>
            <a:ext cx="4466864" cy="1323439"/>
          </a:xfrm>
          <a:prstGeom prst="rect">
            <a:avLst/>
          </a:prstGeom>
        </p:spPr>
        <p:txBody>
          <a:bodyPr wrap="none">
            <a:spAutoFit/>
          </a:bodyPr>
          <a:lstStyle/>
          <a:p>
            <a:r>
              <a:rPr lang="id-ID" sz="8000" spc="-300" dirty="0">
                <a:solidFill>
                  <a:schemeClr val="bg1"/>
                </a:solidFill>
                <a:effectLst>
                  <a:outerShdw blurRad="38100" dist="38100" dir="2700000" algn="tl">
                    <a:srgbClr val="000000">
                      <a:alpha val="43137"/>
                    </a:srgbClr>
                  </a:outerShdw>
                </a:effectLst>
                <a:latin typeface="Kelson Sans" panose="02000500000000000000" pitchFamily="50" charset="0"/>
                <a:ea typeface="Lato" panose="020F0502020204030203" pitchFamily="34" charset="0"/>
                <a:cs typeface="Lato" panose="020F0502020204030203" pitchFamily="34" charset="0"/>
              </a:rPr>
              <a:t>THANK YOU</a:t>
            </a:r>
            <a:endParaRPr lang="id-ID" sz="1400" spc="-300" dirty="0">
              <a:solidFill>
                <a:schemeClr val="bg1"/>
              </a:solidFill>
              <a:effectLst>
                <a:outerShdw blurRad="38100" dist="38100" dir="2700000" algn="tl">
                  <a:srgbClr val="000000">
                    <a:alpha val="43137"/>
                  </a:srgbClr>
                </a:outerShdw>
              </a:effectLst>
              <a:latin typeface="Kelson Sans" panose="02000500000000000000" pitchFamily="50" charset="0"/>
            </a:endParaRPr>
          </a:p>
        </p:txBody>
      </p:sp>
      <p:sp>
        <p:nvSpPr>
          <p:cNvPr id="6" name="Rectangle 5"/>
          <p:cNvSpPr/>
          <p:nvPr/>
        </p:nvSpPr>
        <p:spPr>
          <a:xfrm>
            <a:off x="4011041" y="1110489"/>
            <a:ext cx="4169915" cy="276999"/>
          </a:xfrm>
          <a:prstGeom prst="rect">
            <a:avLst/>
          </a:prstGeom>
        </p:spPr>
        <p:txBody>
          <a:bodyPr wrap="square">
            <a:spAutoFit/>
          </a:bodyPr>
          <a:lstStyle/>
          <a:p>
            <a:pPr algn="ctr"/>
            <a:r>
              <a:rPr lang="id-ID" sz="1200" b="1" spc="600" dirty="0">
                <a:solidFill>
                  <a:schemeClr val="bg1"/>
                </a:solidFill>
                <a:latin typeface="Lato Light" panose="020F0502020204030203" pitchFamily="34" charset="0"/>
                <a:ea typeface="Lato Light" panose="020F0502020204030203" pitchFamily="34" charset="0"/>
                <a:cs typeface="Lato Light" panose="020F0502020204030203" pitchFamily="34" charset="0"/>
              </a:rPr>
              <a:t>YOU ARE THE BEST CHOICE</a:t>
            </a:r>
          </a:p>
        </p:txBody>
      </p:sp>
    </p:spTree>
    <p:extLst>
      <p:ext uri="{BB962C8B-B14F-4D97-AF65-F5344CB8AC3E}">
        <p14:creationId xmlns:p14="http://schemas.microsoft.com/office/powerpoint/2010/main" val="55738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water way with a sunset and clouds&#10;&#10;Description automatically generated with medium confidence">
            <a:extLst>
              <a:ext uri="{FF2B5EF4-FFF2-40B4-BE49-F238E27FC236}">
                <a16:creationId xmlns:a16="http://schemas.microsoft.com/office/drawing/2014/main" id="{22F016BA-A944-64B9-8894-CEA54C9D2C9A}"/>
              </a:ext>
            </a:extLst>
          </p:cNvPr>
          <p:cNvPicPr>
            <a:picLocks noChangeAspect="1"/>
          </p:cNvPicPr>
          <p:nvPr/>
        </p:nvPicPr>
        <p:blipFill rotWithShape="1">
          <a:blip r:embed="rId2">
            <a:extLst>
              <a:ext uri="{28A0092B-C50C-407E-A947-70E740481C1C}">
                <a14:useLocalDpi xmlns:a14="http://schemas.microsoft.com/office/drawing/2010/main" val="0"/>
              </a:ext>
            </a:extLst>
          </a:blip>
          <a:srcRect t="32073" b="35785"/>
          <a:stretch/>
        </p:blipFill>
        <p:spPr>
          <a:xfrm>
            <a:off x="-1" y="0"/>
            <a:ext cx="12192000" cy="6858000"/>
          </a:xfrm>
          <a:prstGeom prst="rect">
            <a:avLst/>
          </a:prstGeom>
        </p:spPr>
      </p:pic>
      <p:pic>
        <p:nvPicPr>
          <p:cNvPr id="14" name="Picture 13">
            <a:extLst>
              <a:ext uri="{FF2B5EF4-FFF2-40B4-BE49-F238E27FC236}">
                <a16:creationId xmlns:a16="http://schemas.microsoft.com/office/drawing/2014/main" id="{EF6B59E7-DC7D-CDA1-72D8-05D734B6FF10}"/>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p:cNvSpPr/>
          <p:nvPr/>
        </p:nvSpPr>
        <p:spPr>
          <a:xfrm>
            <a:off x="-1" y="0"/>
            <a:ext cx="12192001" cy="6858000"/>
          </a:xfrm>
          <a:prstGeom prst="rect">
            <a:avLst/>
          </a:prstGeom>
          <a:solidFill>
            <a:schemeClr val="tx1">
              <a:lumMod val="95000"/>
              <a:lumOff val="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Subtitle 2"/>
          <p:cNvSpPr txBox="1">
            <a:spLocks/>
          </p:cNvSpPr>
          <p:nvPr/>
        </p:nvSpPr>
        <p:spPr>
          <a:xfrm>
            <a:off x="3285397" y="2734837"/>
            <a:ext cx="5621204" cy="13883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9600" b="1" dirty="0">
                <a:solidFill>
                  <a:schemeClr val="bg1"/>
                </a:solidFill>
                <a:effectLst>
                  <a:outerShdw blurRad="38100" dist="38100" dir="2700000" algn="tl">
                    <a:srgbClr val="000000">
                      <a:alpha val="43137"/>
                    </a:srgbClr>
                  </a:outerShdw>
                </a:effectLst>
                <a:latin typeface="Kelson Sans" panose="02000500000000000000" pitchFamily="50" charset="0"/>
                <a:ea typeface="Lato" panose="020F0502020204030203" pitchFamily="34" charset="0"/>
                <a:cs typeface="Lato" panose="020F0502020204030203" pitchFamily="34" charset="0"/>
              </a:rPr>
              <a:t>AI </a:t>
            </a:r>
            <a:r>
              <a:rPr lang="id-ID" sz="9600" b="1" dirty="0">
                <a:solidFill>
                  <a:schemeClr val="bg1"/>
                </a:solidFill>
                <a:effectLst>
                  <a:outerShdw blurRad="38100" dist="38100" dir="2700000" algn="tl">
                    <a:srgbClr val="000000">
                      <a:alpha val="43137"/>
                    </a:srgbClr>
                  </a:outerShdw>
                </a:effectLst>
                <a:latin typeface="Kelson Sans" panose="02000500000000000000" pitchFamily="50" charset="0"/>
                <a:ea typeface="Lato" panose="020F0502020204030203" pitchFamily="34" charset="0"/>
                <a:cs typeface="Lato" panose="020F0502020204030203" pitchFamily="34" charset="0"/>
              </a:rPr>
              <a:t>MATRIX</a:t>
            </a:r>
          </a:p>
        </p:txBody>
      </p:sp>
      <p:sp>
        <p:nvSpPr>
          <p:cNvPr id="9" name="Subtitle 2"/>
          <p:cNvSpPr txBox="1">
            <a:spLocks/>
          </p:cNvSpPr>
          <p:nvPr/>
        </p:nvSpPr>
        <p:spPr>
          <a:xfrm>
            <a:off x="4324349" y="1363757"/>
            <a:ext cx="3543299" cy="3238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1200" b="1" spc="600" dirty="0">
                <a:solidFill>
                  <a:schemeClr val="bg1"/>
                </a:solidFill>
                <a:latin typeface="Lato" panose="020F0502020204030203" pitchFamily="34" charset="0"/>
                <a:ea typeface="Lato" panose="020F0502020204030203" pitchFamily="34" charset="0"/>
                <a:cs typeface="Lato" panose="020F0502020204030203" pitchFamily="34" charset="0"/>
              </a:rPr>
              <a:t>By Armani Sadeghi</a:t>
            </a:r>
            <a:endParaRPr lang="id-ID" sz="1200" b="1" spc="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10" name="Group 9"/>
          <p:cNvGrpSpPr/>
          <p:nvPr/>
        </p:nvGrpSpPr>
        <p:grpSpPr>
          <a:xfrm>
            <a:off x="4720022" y="4879123"/>
            <a:ext cx="2751954" cy="407638"/>
            <a:chOff x="4720022" y="4879123"/>
            <a:chExt cx="2751954" cy="407638"/>
          </a:xfrm>
        </p:grpSpPr>
        <p:sp>
          <p:nvSpPr>
            <p:cNvPr id="8" name="Subtitle 2"/>
            <p:cNvSpPr txBox="1">
              <a:spLocks/>
            </p:cNvSpPr>
            <p:nvPr/>
          </p:nvSpPr>
          <p:spPr>
            <a:xfrm>
              <a:off x="4747968" y="4943222"/>
              <a:ext cx="2696062" cy="3238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id-ID" sz="1200" spc="600" dirty="0">
                  <a:solidFill>
                    <a:schemeClr val="bg1"/>
                  </a:solidFill>
                  <a:latin typeface="Kelson Sans" panose="02000500000000000000" pitchFamily="50" charset="0"/>
                  <a:ea typeface="Lato" panose="020F0502020204030203" pitchFamily="34" charset="0"/>
                  <a:cs typeface="Lato" panose="020F0502020204030203" pitchFamily="34" charset="0"/>
                </a:rPr>
                <a:t>PRESENTATION</a:t>
              </a:r>
            </a:p>
          </p:txBody>
        </p:sp>
        <p:sp>
          <p:nvSpPr>
            <p:cNvPr id="2" name="Rectangle 1"/>
            <p:cNvSpPr/>
            <p:nvPr/>
          </p:nvSpPr>
          <p:spPr>
            <a:xfrm>
              <a:off x="4720022" y="4879123"/>
              <a:ext cx="2751954" cy="40763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ndParaRPr>
            </a:p>
          </p:txBody>
        </p:sp>
      </p:grpSp>
    </p:spTree>
    <p:extLst>
      <p:ext uri="{BB962C8B-B14F-4D97-AF65-F5344CB8AC3E}">
        <p14:creationId xmlns:p14="http://schemas.microsoft.com/office/powerpoint/2010/main" val="243843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6679" y="723898"/>
            <a:ext cx="6002110" cy="1495425"/>
          </a:xfrm>
          <a:prstGeom prst="rect">
            <a:avLst/>
          </a:prstGeom>
        </p:spPr>
        <p:txBody>
          <a:bodyPr vert="horz" lIns="91440" tIns="45720" rIns="91440" bIns="45720" rtlCol="0" anchor="ctr">
            <a:normAutofit/>
          </a:bodyPr>
          <a:lstStyle/>
          <a:p>
            <a:pPr lvl="0">
              <a:lnSpc>
                <a:spcPct val="90000"/>
              </a:lnSpc>
              <a:spcBef>
                <a:spcPct val="0"/>
              </a:spcBef>
              <a:spcAft>
                <a:spcPts val="600"/>
              </a:spcAft>
              <a:defRPr sz="1800" b="0" spc="0">
                <a:solidFill>
                  <a:srgbClr val="000000"/>
                </a:solidFill>
              </a:defRPr>
            </a:pPr>
            <a:r>
              <a:rPr lang="en-US" sz="4000" dirty="0">
                <a:latin typeface="+mj-lt"/>
                <a:ea typeface="+mj-ea"/>
                <a:cs typeface="+mj-cs"/>
              </a:rPr>
              <a:t>Change and Disruption</a:t>
            </a:r>
          </a:p>
        </p:txBody>
      </p:sp>
      <p:sp>
        <p:nvSpPr>
          <p:cNvPr id="9" name="Rectangle 8"/>
          <p:cNvSpPr/>
          <p:nvPr/>
        </p:nvSpPr>
        <p:spPr>
          <a:xfrm>
            <a:off x="836680" y="2405067"/>
            <a:ext cx="6002110" cy="372903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dirty="0">
                <a:effectLst/>
              </a:rPr>
              <a:t>Calm Before the Storm</a:t>
            </a:r>
            <a:r>
              <a:rPr lang="en-US" sz="2000" i="0" dirty="0">
                <a:effectLst/>
              </a:rPr>
              <a:t>: Often overlooked yet critical.</a:t>
            </a:r>
          </a:p>
          <a:p>
            <a:pPr>
              <a:lnSpc>
                <a:spcPct val="90000"/>
              </a:lnSpc>
              <a:spcAft>
                <a:spcPts val="600"/>
              </a:spcAft>
            </a:pPr>
            <a:endParaRPr lang="en-US" sz="2000" i="0" dirty="0">
              <a:effectLst/>
            </a:endParaRPr>
          </a:p>
          <a:p>
            <a:pPr indent="-228600">
              <a:lnSpc>
                <a:spcPct val="90000"/>
              </a:lnSpc>
              <a:spcAft>
                <a:spcPts val="600"/>
              </a:spcAft>
              <a:buFont typeface="Arial" panose="020B0604020202020204" pitchFamily="34" charset="0"/>
              <a:buChar char="•"/>
            </a:pPr>
            <a:r>
              <a:rPr lang="en-US" sz="2000" i="0" dirty="0">
                <a:effectLst/>
              </a:rPr>
              <a:t>Historical periods of calm preceding major technological shifts.</a:t>
            </a:r>
          </a:p>
          <a:p>
            <a:pPr>
              <a:lnSpc>
                <a:spcPct val="90000"/>
              </a:lnSpc>
              <a:spcAft>
                <a:spcPts val="600"/>
              </a:spcAft>
            </a:pPr>
            <a:endParaRPr lang="en-US" sz="2000" i="0" dirty="0">
              <a:effectLst/>
            </a:endParaRPr>
          </a:p>
          <a:p>
            <a:pPr indent="-228600">
              <a:lnSpc>
                <a:spcPct val="90000"/>
              </a:lnSpc>
              <a:spcAft>
                <a:spcPts val="600"/>
              </a:spcAft>
              <a:buFont typeface="Arial" panose="020B0604020202020204" pitchFamily="34" charset="0"/>
              <a:buChar char="•"/>
            </a:pPr>
            <a:r>
              <a:rPr lang="en-US" sz="2000" i="0" dirty="0">
                <a:effectLst/>
              </a:rPr>
              <a:t>Understanding change and disruption in the context of business and technology.</a:t>
            </a:r>
          </a:p>
        </p:txBody>
      </p:sp>
      <p:pic>
        <p:nvPicPr>
          <p:cNvPr id="4" name="Picture Placeholder 3">
            <a:extLst>
              <a:ext uri="{FF2B5EF4-FFF2-40B4-BE49-F238E27FC236}">
                <a16:creationId xmlns:a16="http://schemas.microsoft.com/office/drawing/2014/main" id="{4D69E33D-2499-4E72-A4D7-B4CF81394F3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851" r="1" b="4460"/>
          <a:stretch/>
        </p:blipFill>
        <p:spPr>
          <a:xfrm>
            <a:off x="7199440" y="10"/>
            <a:ext cx="4992560" cy="6857990"/>
          </a:xfrm>
          <a:prstGeom prst="rect">
            <a:avLst/>
          </a:prstGeom>
          <a:effectLst/>
        </p:spPr>
      </p:pic>
      <p:pic>
        <p:nvPicPr>
          <p:cNvPr id="7" name="Picture 6" descr="A digital image of a person's head&#10;&#10;Description automatically generated">
            <a:extLst>
              <a:ext uri="{FF2B5EF4-FFF2-40B4-BE49-F238E27FC236}">
                <a16:creationId xmlns:a16="http://schemas.microsoft.com/office/drawing/2014/main" id="{E7F0A6B8-066F-C9AC-ACFE-212C83D6E180}"/>
              </a:ext>
            </a:extLst>
          </p:cNvPr>
          <p:cNvPicPr>
            <a:picLocks noChangeAspect="1"/>
          </p:cNvPicPr>
          <p:nvPr/>
        </p:nvPicPr>
        <p:blipFill rotWithShape="1">
          <a:blip r:embed="rId3">
            <a:extLst>
              <a:ext uri="{28A0092B-C50C-407E-A947-70E740481C1C}">
                <a14:useLocalDpi xmlns:a14="http://schemas.microsoft.com/office/drawing/2010/main" val="0"/>
              </a:ext>
            </a:extLst>
          </a:blip>
          <a:srcRect r="27245"/>
          <a:stretch/>
        </p:blipFill>
        <p:spPr>
          <a:xfrm>
            <a:off x="7199439" y="0"/>
            <a:ext cx="4989512" cy="6858000"/>
          </a:xfrm>
          <a:prstGeom prst="rect">
            <a:avLst/>
          </a:prstGeom>
        </p:spPr>
      </p:pic>
    </p:spTree>
    <p:extLst>
      <p:ext uri="{BB962C8B-B14F-4D97-AF65-F5344CB8AC3E}">
        <p14:creationId xmlns:p14="http://schemas.microsoft.com/office/powerpoint/2010/main" val="381523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4094225" y="4742953"/>
            <a:ext cx="4003550" cy="438648"/>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28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Alexander Julio</a:t>
            </a:r>
          </a:p>
        </p:txBody>
      </p:sp>
      <p:sp>
        <p:nvSpPr>
          <p:cNvPr id="9" name="Rectangle 8"/>
          <p:cNvSpPr/>
          <p:nvPr/>
        </p:nvSpPr>
        <p:spPr>
          <a:xfrm>
            <a:off x="1669030" y="5460444"/>
            <a:ext cx="8853939" cy="553998"/>
          </a:xfrm>
          <a:prstGeom prst="rect">
            <a:avLst/>
          </a:prstGeom>
        </p:spPr>
        <p:txBody>
          <a:bodyPr wrap="square">
            <a:spAutoFit/>
          </a:bodyPr>
          <a:lstStyle/>
          <a:p>
            <a:pPr algn="ct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vivamus porttitor dolor, conubia mollit. Sapien</a:t>
            </a:r>
          </a:p>
        </p:txBody>
      </p:sp>
      <p:sp>
        <p:nvSpPr>
          <p:cNvPr id="10" name="Subtitle 2"/>
          <p:cNvSpPr txBox="1">
            <a:spLocks/>
          </p:cNvSpPr>
          <p:nvPr/>
        </p:nvSpPr>
        <p:spPr>
          <a:xfrm>
            <a:off x="5814248" y="5149449"/>
            <a:ext cx="563501" cy="343148"/>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id-ID" sz="1600"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CEO</a:t>
            </a:r>
          </a:p>
        </p:txBody>
      </p:sp>
      <p:pic>
        <p:nvPicPr>
          <p:cNvPr id="7" name="Picture 6">
            <a:extLst>
              <a:ext uri="{FF2B5EF4-FFF2-40B4-BE49-F238E27FC236}">
                <a16:creationId xmlns:a16="http://schemas.microsoft.com/office/drawing/2014/main" id="{A004946E-89C1-4DE6-8A3B-AD412C39A2AA}"/>
              </a:ext>
            </a:extLst>
          </p:cNvPr>
          <p:cNvPicPr>
            <a:picLocks noChangeAspect="1"/>
          </p:cNvPicPr>
          <p:nvPr/>
        </p:nvPicPr>
        <p:blipFill>
          <a:blip r:embed="rId2" cstate="print">
            <a:extLst>
              <a:ext uri="{28A0092B-C50C-407E-A947-70E740481C1C}">
                <a14:useLocalDpi xmlns:a14="http://schemas.microsoft.com/office/drawing/2010/main" val="0"/>
              </a:ext>
            </a:extLst>
          </a:blip>
          <a:srcRect l="9230" t="9170" r="9111" b="9170"/>
          <a:stretch>
            <a:fillRect/>
          </a:stretch>
        </p:blipFill>
        <p:spPr>
          <a:xfrm>
            <a:off x="4952170" y="2295975"/>
            <a:ext cx="2290989" cy="2290989"/>
          </a:xfrm>
          <a:custGeom>
            <a:avLst/>
            <a:gdLst>
              <a:gd name="connsiteX0" fmla="*/ 1145495 w 2290989"/>
              <a:gd name="connsiteY0" fmla="*/ 0 h 2290989"/>
              <a:gd name="connsiteX1" fmla="*/ 2290989 w 2290989"/>
              <a:gd name="connsiteY1" fmla="*/ 1145495 h 2290989"/>
              <a:gd name="connsiteX2" fmla="*/ 1145495 w 2290989"/>
              <a:gd name="connsiteY2" fmla="*/ 2290989 h 2290989"/>
              <a:gd name="connsiteX3" fmla="*/ 0 w 2290989"/>
              <a:gd name="connsiteY3" fmla="*/ 1145495 h 2290989"/>
            </a:gdLst>
            <a:ahLst/>
            <a:cxnLst>
              <a:cxn ang="0">
                <a:pos x="connsiteX0" y="connsiteY0"/>
              </a:cxn>
              <a:cxn ang="0">
                <a:pos x="connsiteX1" y="connsiteY1"/>
              </a:cxn>
              <a:cxn ang="0">
                <a:pos x="connsiteX2" y="connsiteY2"/>
              </a:cxn>
              <a:cxn ang="0">
                <a:pos x="connsiteX3" y="connsiteY3"/>
              </a:cxn>
            </a:cxnLst>
            <a:rect l="l" t="t" r="r" b="b"/>
            <a:pathLst>
              <a:path w="2290989" h="2290989">
                <a:moveTo>
                  <a:pt x="1145495" y="0"/>
                </a:moveTo>
                <a:lnTo>
                  <a:pt x="2290989" y="1145495"/>
                </a:lnTo>
                <a:lnTo>
                  <a:pt x="1145495" y="2290989"/>
                </a:lnTo>
                <a:lnTo>
                  <a:pt x="0" y="1145495"/>
                </a:lnTo>
                <a:close/>
              </a:path>
            </a:pathLst>
          </a:custGeom>
        </p:spPr>
      </p:pic>
      <p:pic>
        <p:nvPicPr>
          <p:cNvPr id="11" name="Picture 10">
            <a:extLst>
              <a:ext uri="{FF2B5EF4-FFF2-40B4-BE49-F238E27FC236}">
                <a16:creationId xmlns:a16="http://schemas.microsoft.com/office/drawing/2014/main" id="{457C01D6-60B6-4D8F-807A-5C8B0C7D3907}"/>
              </a:ext>
            </a:extLst>
          </p:cNvPr>
          <p:cNvPicPr>
            <a:picLocks noChangeAspect="1"/>
          </p:cNvPicPr>
          <p:nvPr/>
        </p:nvPicPr>
        <p:blipFill>
          <a:blip r:embed="rId3">
            <a:extLst>
              <a:ext uri="{28A0092B-C50C-407E-A947-70E740481C1C}">
                <a14:useLocalDpi xmlns:a14="http://schemas.microsoft.com/office/drawing/2010/main" val="0"/>
              </a:ext>
            </a:extLst>
          </a:blip>
          <a:srcRect l="4707" t="25718" r="3444" b="28191"/>
          <a:stretch>
            <a:fillRect/>
          </a:stretch>
        </p:blipFill>
        <p:spPr>
          <a:xfrm>
            <a:off x="0" y="2"/>
            <a:ext cx="12192000" cy="3441469"/>
          </a:xfrm>
          <a:custGeom>
            <a:avLst/>
            <a:gdLst>
              <a:gd name="connsiteX0" fmla="*/ 0 w 12192000"/>
              <a:gd name="connsiteY0" fmla="*/ 0 h 3441469"/>
              <a:gd name="connsiteX1" fmla="*/ 12192000 w 12192000"/>
              <a:gd name="connsiteY1" fmla="*/ 0 h 3441469"/>
              <a:gd name="connsiteX2" fmla="*/ 12192000 w 12192000"/>
              <a:gd name="connsiteY2" fmla="*/ 3441469 h 3441469"/>
              <a:gd name="connsiteX3" fmla="*/ 7475360 w 12192000"/>
              <a:gd name="connsiteY3" fmla="*/ 3441469 h 3441469"/>
              <a:gd name="connsiteX4" fmla="*/ 6096002 w 12192000"/>
              <a:gd name="connsiteY4" fmla="*/ 2062109 h 3441469"/>
              <a:gd name="connsiteX5" fmla="*/ 4716642 w 12192000"/>
              <a:gd name="connsiteY5" fmla="*/ 3441469 h 3441469"/>
              <a:gd name="connsiteX6" fmla="*/ 0 w 12192000"/>
              <a:gd name="connsiteY6" fmla="*/ 3441469 h 344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41469">
                <a:moveTo>
                  <a:pt x="0" y="0"/>
                </a:moveTo>
                <a:lnTo>
                  <a:pt x="12192000" y="0"/>
                </a:lnTo>
                <a:lnTo>
                  <a:pt x="12192000" y="3441469"/>
                </a:lnTo>
                <a:lnTo>
                  <a:pt x="7475360" y="3441469"/>
                </a:lnTo>
                <a:lnTo>
                  <a:pt x="6096002" y="2062109"/>
                </a:lnTo>
                <a:lnTo>
                  <a:pt x="4716642" y="3441469"/>
                </a:lnTo>
                <a:lnTo>
                  <a:pt x="0" y="3441469"/>
                </a:lnTo>
                <a:close/>
              </a:path>
            </a:pathLst>
          </a:custGeom>
        </p:spPr>
      </p:pic>
    </p:spTree>
    <p:extLst>
      <p:ext uri="{BB962C8B-B14F-4D97-AF65-F5344CB8AC3E}">
        <p14:creationId xmlns:p14="http://schemas.microsoft.com/office/powerpoint/2010/main" val="99758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09398" y="4671161"/>
            <a:ext cx="4106578" cy="985270"/>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Subtitle 2"/>
          <p:cNvSpPr txBox="1">
            <a:spLocks/>
          </p:cNvSpPr>
          <p:nvPr/>
        </p:nvSpPr>
        <p:spPr>
          <a:xfrm>
            <a:off x="6209397" y="1523502"/>
            <a:ext cx="4003550" cy="58863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d-ID" sz="3600" b="1"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Introduction Word</a:t>
            </a:r>
          </a:p>
        </p:txBody>
      </p:sp>
      <p:sp>
        <p:nvSpPr>
          <p:cNvPr id="8" name="Rectangle 7"/>
          <p:cNvSpPr/>
          <p:nvPr/>
        </p:nvSpPr>
        <p:spPr>
          <a:xfrm>
            <a:off x="6209397" y="2806015"/>
            <a:ext cx="3874761" cy="1938992"/>
          </a:xfrm>
          <a:prstGeom prst="rect">
            <a:avLst/>
          </a:prstGeom>
        </p:spPr>
        <p:txBody>
          <a:bodyPr wrap="square">
            <a:spAutoFit/>
          </a:bodyPr>
          <a:lstStyle/>
          <a:p>
            <a:pPr>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vivamus porttitor dolor, conubia mollit. Sapien nam suspendisse, tincidunt eget ante tincidunt, eros in auctor fringilla praesent at diam vivamus porttitor dolor, conubia mollit. praesent at diam</a:t>
            </a:r>
          </a:p>
          <a:p>
            <a:pPr>
              <a:lnSpc>
                <a:spcPct val="150000"/>
              </a:lnSpc>
            </a:pP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Subtitle 2"/>
          <p:cNvSpPr txBox="1">
            <a:spLocks/>
          </p:cNvSpPr>
          <p:nvPr/>
        </p:nvSpPr>
        <p:spPr>
          <a:xfrm>
            <a:off x="6209397" y="1340053"/>
            <a:ext cx="1712039" cy="1834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id-ID" sz="800" spc="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LOREM IPSUM</a:t>
            </a:r>
          </a:p>
        </p:txBody>
      </p:sp>
      <p:cxnSp>
        <p:nvCxnSpPr>
          <p:cNvPr id="11" name="Straight Connector 10"/>
          <p:cNvCxnSpPr/>
          <p:nvPr/>
        </p:nvCxnSpPr>
        <p:spPr>
          <a:xfrm>
            <a:off x="6324600" y="2266950"/>
            <a:ext cx="78453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Placeholder 3">
            <a:extLst>
              <a:ext uri="{FF2B5EF4-FFF2-40B4-BE49-F238E27FC236}">
                <a16:creationId xmlns:a16="http://schemas.microsoft.com/office/drawing/2014/main" id="{A1E8AAC1-98A2-4D27-896D-E7B1028AB14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089" b="10089"/>
          <a:stretch>
            <a:fillRect/>
          </a:stretch>
        </p:blipFill>
        <p:spPr/>
      </p:pic>
    </p:spTree>
    <p:extLst>
      <p:ext uri="{BB962C8B-B14F-4D97-AF65-F5344CB8AC3E}">
        <p14:creationId xmlns:p14="http://schemas.microsoft.com/office/powerpoint/2010/main" val="176153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946634" y="1115119"/>
            <a:ext cx="3130066" cy="171635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d-ID" sz="4000" b="1" dirty="0">
                <a:solidFill>
                  <a:schemeClr val="bg2">
                    <a:lumMod val="10000"/>
                  </a:schemeClr>
                </a:solidFill>
                <a:latin typeface="Kelson Sans" panose="02000500000000000000" pitchFamily="50" charset="0"/>
                <a:ea typeface="Lato" panose="020F0502020204030203" pitchFamily="34" charset="0"/>
                <a:cs typeface="Lato" panose="020F0502020204030203" pitchFamily="34" charset="0"/>
              </a:rPr>
              <a:t>Introduction Text Slide Here</a:t>
            </a:r>
          </a:p>
        </p:txBody>
      </p:sp>
      <p:sp>
        <p:nvSpPr>
          <p:cNvPr id="10" name="Rectangle 9"/>
          <p:cNvSpPr/>
          <p:nvPr/>
        </p:nvSpPr>
        <p:spPr>
          <a:xfrm>
            <a:off x="5239102" y="2331221"/>
            <a:ext cx="5939760" cy="754437"/>
          </a:xfrm>
          <a:prstGeom prst="rect">
            <a:avLst/>
          </a:prstGeom>
        </p:spPr>
        <p:txBody>
          <a:bodyPr wrap="square">
            <a:spAutoFit/>
          </a:bodyPr>
          <a:lstStyle/>
          <a:p>
            <a:pPr algn="just">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a:t>
            </a:r>
            <a:endPar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 name="Rectangle 10"/>
          <p:cNvSpPr/>
          <p:nvPr/>
        </p:nvSpPr>
        <p:spPr>
          <a:xfrm>
            <a:off x="5239102" y="1115119"/>
            <a:ext cx="5939760" cy="1216102"/>
          </a:xfrm>
          <a:prstGeom prst="rect">
            <a:avLst/>
          </a:prstGeom>
        </p:spPr>
        <p:txBody>
          <a:bodyPr wrap="square">
            <a:spAutoFit/>
          </a:bodyPr>
          <a:lstStyle/>
          <a:p>
            <a:pPr algn="just">
              <a:lnSpc>
                <a:spcPct val="150000"/>
              </a:lnSpc>
            </a:pPr>
            <a:r>
              <a:rPr lang="id-ID" sz="10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a:t>
            </a:r>
            <a:r>
              <a:rPr lang="id-ID" sz="10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vivamus porttitor dolor, conubia mollit. Sapien nam suspendisse, tincidunt eget ante tincidunt, eros in auctor fringilla praesent at diam vivamus porttitor dolor, conubia mollit. praesent at diam</a:t>
            </a:r>
          </a:p>
        </p:txBody>
      </p:sp>
      <p:pic>
        <p:nvPicPr>
          <p:cNvPr id="4" name="Picture Placeholder 3">
            <a:extLst>
              <a:ext uri="{FF2B5EF4-FFF2-40B4-BE49-F238E27FC236}">
                <a16:creationId xmlns:a16="http://schemas.microsoft.com/office/drawing/2014/main" id="{5D50B597-83BB-49B3-82D1-C1C6E446B6E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5833" b="35833"/>
          <a:stretch>
            <a:fillRect/>
          </a:stretch>
        </p:blipFill>
        <p:spPr/>
      </p:pic>
    </p:spTree>
    <p:extLst>
      <p:ext uri="{BB962C8B-B14F-4D97-AF65-F5344CB8AC3E}">
        <p14:creationId xmlns:p14="http://schemas.microsoft.com/office/powerpoint/2010/main" val="8095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2CF0B67-BC35-4E01-92F5-2B7F58208C4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6" name="Rectangle 5"/>
          <p:cNvSpPr/>
          <p:nvPr/>
        </p:nvSpPr>
        <p:spPr>
          <a:xfrm>
            <a:off x="1002405" y="608527"/>
            <a:ext cx="10187189" cy="564094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7" name="Subtitle 2"/>
          <p:cNvSpPr txBox="1">
            <a:spLocks/>
          </p:cNvSpPr>
          <p:nvPr/>
        </p:nvSpPr>
        <p:spPr>
          <a:xfrm>
            <a:off x="1598760" y="1876854"/>
            <a:ext cx="3179302" cy="193529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d-ID" sz="4400" dirty="0">
                <a:solidFill>
                  <a:schemeClr val="bg1"/>
                </a:solidFill>
                <a:latin typeface="Kelson Sans" panose="02000500000000000000" pitchFamily="50" charset="0"/>
                <a:ea typeface="Lato" panose="020F0502020204030203" pitchFamily="34" charset="0"/>
                <a:cs typeface="Lato" panose="020F0502020204030203" pitchFamily="34" charset="0"/>
              </a:rPr>
              <a:t>We Create New Digital Solution</a:t>
            </a:r>
          </a:p>
        </p:txBody>
      </p:sp>
      <p:sp>
        <p:nvSpPr>
          <p:cNvPr id="8" name="Rectangle 7"/>
          <p:cNvSpPr/>
          <p:nvPr/>
        </p:nvSpPr>
        <p:spPr>
          <a:xfrm>
            <a:off x="1598760" y="4456811"/>
            <a:ext cx="5214164" cy="784830"/>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8"/>
          <p:cNvCxnSpPr/>
          <p:nvPr/>
        </p:nvCxnSpPr>
        <p:spPr>
          <a:xfrm>
            <a:off x="1735341" y="4160144"/>
            <a:ext cx="78453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880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3841</Words>
  <Application>Microsoft Office PowerPoint</Application>
  <PresentationFormat>Widescreen</PresentationFormat>
  <Paragraphs>188</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Kelson Sans</vt:lpstr>
      <vt:lpstr>Lato</vt:lpstr>
      <vt:lpstr>Lato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Arman Sadeghi</dc:creator>
  <cp:lastModifiedBy>Arman Sadeghi</cp:lastModifiedBy>
  <cp:revision>19</cp:revision>
  <dcterms:created xsi:type="dcterms:W3CDTF">2016-10-24T07:18:46Z</dcterms:created>
  <dcterms:modified xsi:type="dcterms:W3CDTF">2024-05-22T18:09:15Z</dcterms:modified>
</cp:coreProperties>
</file>